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Inter Bold" charset="1" panose="020B0802030000000004"/>
      <p:regular r:id="rId17"/>
    </p:embeddedFont>
    <p:embeddedFont>
      <p:font typeface="Neue Montreal Bold" charset="1" panose="00000400000000000000"/>
      <p:regular r:id="rId18"/>
    </p:embeddedFont>
    <p:embeddedFont>
      <p:font typeface="Inter" charset="1" panose="020B0502030000000004"/>
      <p:regular r:id="rId19"/>
    </p:embeddedFont>
    <p:embeddedFont>
      <p:font typeface="Bebas Neue Cyrillic" charset="1" panose="02000506000000020004"/>
      <p:regular r:id="rId20"/>
    </p:embeddedFont>
    <p:embeddedFont>
      <p:font typeface="Neue Montreal" charset="1" panose="00000400000000000000"/>
      <p:regular r:id="rId21"/>
    </p:embeddedFont>
    <p:embeddedFont>
      <p:font typeface="Open Sans" charset="1" panose="020B0606030504020204"/>
      <p:regular r:id="rId22"/>
    </p:embeddedFont>
    <p:embeddedFont>
      <p:font typeface="Helvetica World" charset="1" panose="020B05000400000200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99EqfC8.mp4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jpe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5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5.png" Type="http://schemas.openxmlformats.org/officeDocument/2006/relationships/image"/><Relationship Id="rId4" Target="../media/image16.jpeg" Type="http://schemas.openxmlformats.org/officeDocument/2006/relationships/image"/><Relationship Id="rId5" Target="../media/VAGi99EqfC8.mp4" Type="http://schemas.openxmlformats.org/officeDocument/2006/relationships/video"/><Relationship Id="rId6" Target="../media/VAGi99EqfC8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519681">
            <a:off x="6861719" y="2114358"/>
            <a:ext cx="19615919" cy="10061332"/>
          </a:xfrm>
          <a:custGeom>
            <a:avLst/>
            <a:gdLst/>
            <a:ahLst/>
            <a:cxnLst/>
            <a:rect r="r" b="b" t="t" l="l"/>
            <a:pathLst>
              <a:path h="10061332" w="19615919">
                <a:moveTo>
                  <a:pt x="0" y="0"/>
                </a:moveTo>
                <a:lnTo>
                  <a:pt x="19615919" y="0"/>
                </a:lnTo>
                <a:lnTo>
                  <a:pt x="19615919" y="10061332"/>
                </a:lnTo>
                <a:lnTo>
                  <a:pt x="0" y="1006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7148">
            <a:off x="-4565999" y="-3921963"/>
            <a:ext cx="18571789" cy="9525780"/>
          </a:xfrm>
          <a:custGeom>
            <a:avLst/>
            <a:gdLst/>
            <a:ahLst/>
            <a:cxnLst/>
            <a:rect r="r" b="b" t="t" l="l"/>
            <a:pathLst>
              <a:path h="9525780" w="18571789">
                <a:moveTo>
                  <a:pt x="0" y="0"/>
                </a:moveTo>
                <a:lnTo>
                  <a:pt x="18571789" y="0"/>
                </a:lnTo>
                <a:lnTo>
                  <a:pt x="18571789" y="9525780"/>
                </a:lnTo>
                <a:lnTo>
                  <a:pt x="0" y="9525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979830" y="1072430"/>
            <a:ext cx="3279470" cy="784945"/>
            <a:chOff x="0" y="0"/>
            <a:chExt cx="863729" cy="2067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63729" cy="206735"/>
            </a:xfrm>
            <a:custGeom>
              <a:avLst/>
              <a:gdLst/>
              <a:ahLst/>
              <a:cxnLst/>
              <a:rect r="r" b="b" t="t" l="l"/>
              <a:pathLst>
                <a:path h="206735" w="863729">
                  <a:moveTo>
                    <a:pt x="103367" y="0"/>
                  </a:moveTo>
                  <a:lnTo>
                    <a:pt x="760362" y="0"/>
                  </a:lnTo>
                  <a:cubicBezTo>
                    <a:pt x="787776" y="0"/>
                    <a:pt x="814068" y="10890"/>
                    <a:pt x="833453" y="30276"/>
                  </a:cubicBezTo>
                  <a:cubicBezTo>
                    <a:pt x="852838" y="49661"/>
                    <a:pt x="863729" y="75953"/>
                    <a:pt x="863729" y="103367"/>
                  </a:cubicBezTo>
                  <a:lnTo>
                    <a:pt x="863729" y="103367"/>
                  </a:lnTo>
                  <a:cubicBezTo>
                    <a:pt x="863729" y="130782"/>
                    <a:pt x="852838" y="157074"/>
                    <a:pt x="833453" y="176459"/>
                  </a:cubicBezTo>
                  <a:cubicBezTo>
                    <a:pt x="814068" y="195844"/>
                    <a:pt x="787776" y="206735"/>
                    <a:pt x="760362" y="206735"/>
                  </a:cubicBezTo>
                  <a:lnTo>
                    <a:pt x="103367" y="206735"/>
                  </a:lnTo>
                  <a:cubicBezTo>
                    <a:pt x="75953" y="206735"/>
                    <a:pt x="49661" y="195844"/>
                    <a:pt x="30276" y="176459"/>
                  </a:cubicBezTo>
                  <a:cubicBezTo>
                    <a:pt x="10890" y="157074"/>
                    <a:pt x="0" y="130782"/>
                    <a:pt x="0" y="103367"/>
                  </a:cubicBezTo>
                  <a:lnTo>
                    <a:pt x="0" y="103367"/>
                  </a:lnTo>
                  <a:cubicBezTo>
                    <a:pt x="0" y="75953"/>
                    <a:pt x="10890" y="49661"/>
                    <a:pt x="30276" y="30276"/>
                  </a:cubicBezTo>
                  <a:cubicBezTo>
                    <a:pt x="49661" y="10890"/>
                    <a:pt x="75953" y="0"/>
                    <a:pt x="103367" y="0"/>
                  </a:cubicBezTo>
                  <a:close/>
                </a:path>
              </a:pathLst>
            </a:custGeom>
            <a:solidFill>
              <a:srgbClr val="B2FA6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63729" cy="244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275761" y="1344472"/>
            <a:ext cx="240861" cy="24086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D0D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4209369" y="4236658"/>
            <a:ext cx="1023937" cy="1213555"/>
          </a:xfrm>
          <a:custGeom>
            <a:avLst/>
            <a:gdLst/>
            <a:ahLst/>
            <a:cxnLst/>
            <a:rect r="r" b="b" t="t" l="l"/>
            <a:pathLst>
              <a:path h="1213555" w="1023937">
                <a:moveTo>
                  <a:pt x="0" y="0"/>
                </a:moveTo>
                <a:lnTo>
                  <a:pt x="1023937" y="0"/>
                </a:lnTo>
                <a:lnTo>
                  <a:pt x="1023937" y="1213555"/>
                </a:lnTo>
                <a:lnTo>
                  <a:pt x="0" y="1213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62931" y="1258210"/>
            <a:ext cx="1219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D0D0D"/>
                </a:solidFill>
                <a:latin typeface="Inter Bold"/>
                <a:ea typeface="Inter Bold"/>
                <a:cs typeface="Inter Bold"/>
                <a:sym typeface="Inter Bold"/>
              </a:rPr>
              <a:t>SPRINT 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52406" y="3923630"/>
            <a:ext cx="4345142" cy="165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579"/>
              </a:lnSpc>
              <a:spcBef>
                <a:spcPct val="0"/>
              </a:spcBef>
            </a:pPr>
            <a:r>
              <a:rPr lang="en-US" b="true" sz="9699">
                <a:solidFill>
                  <a:srgbClr val="FFFFFF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SMART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75082" y="3923630"/>
            <a:ext cx="3196888" cy="165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579"/>
              </a:lnSpc>
              <a:spcBef>
                <a:spcPct val="0"/>
              </a:spcBef>
            </a:pPr>
            <a:r>
              <a:rPr lang="en-US" b="true" sz="9699">
                <a:solidFill>
                  <a:srgbClr val="FFFFFF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CUP.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0674" y="1496723"/>
            <a:ext cx="829670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455525" y="1819048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455525" y="2442838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455525" y="3068928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455525" y="3692717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1455525" y="4318807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455525" y="4942596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455525" y="5568686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455525" y="6192476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455525" y="6898492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1455525" y="7522282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455525" y="8148371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1455525" y="8772161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455525" y="9398251"/>
            <a:ext cx="14920404" cy="0"/>
          </a:xfrm>
          <a:prstGeom prst="line">
            <a:avLst/>
          </a:prstGeom>
          <a:ln cap="flat" w="38100">
            <a:solidFill>
              <a:srgbClr val="2824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6119666" y="1496723"/>
            <a:ext cx="677310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Sprint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65814" y="1496723"/>
            <a:ext cx="953164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Etiquetas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369145" y="1496723"/>
            <a:ext cx="953164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628690" y="1496723"/>
            <a:ext cx="1526446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Data de Entrega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858523" y="7111742"/>
            <a:ext cx="532398" cy="153527"/>
            <a:chOff x="0" y="0"/>
            <a:chExt cx="158807" cy="4579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8807" cy="45795"/>
            </a:xfrm>
            <a:custGeom>
              <a:avLst/>
              <a:gdLst/>
              <a:ahLst/>
              <a:cxnLst/>
              <a:rect r="r" b="b" t="t" l="l"/>
              <a:pathLst>
                <a:path h="45795" w="158807">
                  <a:moveTo>
                    <a:pt x="22897" y="0"/>
                  </a:moveTo>
                  <a:lnTo>
                    <a:pt x="135909" y="0"/>
                  </a:lnTo>
                  <a:cubicBezTo>
                    <a:pt x="141982" y="0"/>
                    <a:pt x="147806" y="2412"/>
                    <a:pt x="152100" y="6707"/>
                  </a:cubicBezTo>
                  <a:cubicBezTo>
                    <a:pt x="156395" y="11001"/>
                    <a:pt x="158807" y="16825"/>
                    <a:pt x="158807" y="22897"/>
                  </a:cubicBezTo>
                  <a:lnTo>
                    <a:pt x="158807" y="22897"/>
                  </a:lnTo>
                  <a:cubicBezTo>
                    <a:pt x="158807" y="28970"/>
                    <a:pt x="156395" y="34794"/>
                    <a:pt x="152100" y="39088"/>
                  </a:cubicBezTo>
                  <a:cubicBezTo>
                    <a:pt x="147806" y="43383"/>
                    <a:pt x="141982" y="45795"/>
                    <a:pt x="135909" y="45795"/>
                  </a:cubicBezTo>
                  <a:lnTo>
                    <a:pt x="22897" y="45795"/>
                  </a:lnTo>
                  <a:cubicBezTo>
                    <a:pt x="16825" y="45795"/>
                    <a:pt x="11001" y="43383"/>
                    <a:pt x="6707" y="39088"/>
                  </a:cubicBezTo>
                  <a:cubicBezTo>
                    <a:pt x="2412" y="34794"/>
                    <a:pt x="0" y="28970"/>
                    <a:pt x="0" y="22897"/>
                  </a:cubicBezTo>
                  <a:lnTo>
                    <a:pt x="0" y="22897"/>
                  </a:lnTo>
                  <a:cubicBezTo>
                    <a:pt x="0" y="16825"/>
                    <a:pt x="2412" y="11001"/>
                    <a:pt x="6707" y="6707"/>
                  </a:cubicBezTo>
                  <a:cubicBezTo>
                    <a:pt x="11001" y="2412"/>
                    <a:pt x="16825" y="0"/>
                    <a:pt x="22897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58807" cy="83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858523" y="6465494"/>
            <a:ext cx="532398" cy="151383"/>
            <a:chOff x="0" y="0"/>
            <a:chExt cx="158807" cy="4515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58807" cy="45156"/>
            </a:xfrm>
            <a:custGeom>
              <a:avLst/>
              <a:gdLst/>
              <a:ahLst/>
              <a:cxnLst/>
              <a:rect r="r" b="b" t="t" l="l"/>
              <a:pathLst>
                <a:path h="45156" w="158807">
                  <a:moveTo>
                    <a:pt x="22578" y="0"/>
                  </a:moveTo>
                  <a:lnTo>
                    <a:pt x="136229" y="0"/>
                  </a:lnTo>
                  <a:cubicBezTo>
                    <a:pt x="142217" y="0"/>
                    <a:pt x="147960" y="2379"/>
                    <a:pt x="152194" y="6613"/>
                  </a:cubicBezTo>
                  <a:cubicBezTo>
                    <a:pt x="156428" y="10847"/>
                    <a:pt x="158807" y="16590"/>
                    <a:pt x="158807" y="22578"/>
                  </a:cubicBezTo>
                  <a:lnTo>
                    <a:pt x="158807" y="22578"/>
                  </a:lnTo>
                  <a:cubicBezTo>
                    <a:pt x="158807" y="28566"/>
                    <a:pt x="156428" y="34309"/>
                    <a:pt x="152194" y="38543"/>
                  </a:cubicBezTo>
                  <a:cubicBezTo>
                    <a:pt x="147960" y="42777"/>
                    <a:pt x="142217" y="45156"/>
                    <a:pt x="136229" y="45156"/>
                  </a:cubicBezTo>
                  <a:lnTo>
                    <a:pt x="22578" y="45156"/>
                  </a:lnTo>
                  <a:cubicBezTo>
                    <a:pt x="16590" y="45156"/>
                    <a:pt x="10847" y="42777"/>
                    <a:pt x="6613" y="38543"/>
                  </a:cubicBezTo>
                  <a:cubicBezTo>
                    <a:pt x="2379" y="34309"/>
                    <a:pt x="0" y="28566"/>
                    <a:pt x="0" y="22578"/>
                  </a:cubicBezTo>
                  <a:lnTo>
                    <a:pt x="0" y="22578"/>
                  </a:lnTo>
                  <a:cubicBezTo>
                    <a:pt x="0" y="16590"/>
                    <a:pt x="2379" y="10847"/>
                    <a:pt x="6613" y="6613"/>
                  </a:cubicBezTo>
                  <a:cubicBezTo>
                    <a:pt x="10847" y="2379"/>
                    <a:pt x="16590" y="0"/>
                    <a:pt x="22578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58807" cy="83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832945" y="8366868"/>
            <a:ext cx="532398" cy="153527"/>
            <a:chOff x="0" y="0"/>
            <a:chExt cx="158807" cy="4579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8807" cy="45795"/>
            </a:xfrm>
            <a:custGeom>
              <a:avLst/>
              <a:gdLst/>
              <a:ahLst/>
              <a:cxnLst/>
              <a:rect r="r" b="b" t="t" l="l"/>
              <a:pathLst>
                <a:path h="45795" w="158807">
                  <a:moveTo>
                    <a:pt x="22897" y="0"/>
                  </a:moveTo>
                  <a:lnTo>
                    <a:pt x="135909" y="0"/>
                  </a:lnTo>
                  <a:cubicBezTo>
                    <a:pt x="141982" y="0"/>
                    <a:pt x="147806" y="2412"/>
                    <a:pt x="152100" y="6707"/>
                  </a:cubicBezTo>
                  <a:cubicBezTo>
                    <a:pt x="156395" y="11001"/>
                    <a:pt x="158807" y="16825"/>
                    <a:pt x="158807" y="22897"/>
                  </a:cubicBezTo>
                  <a:lnTo>
                    <a:pt x="158807" y="22897"/>
                  </a:lnTo>
                  <a:cubicBezTo>
                    <a:pt x="158807" y="28970"/>
                    <a:pt x="156395" y="34794"/>
                    <a:pt x="152100" y="39088"/>
                  </a:cubicBezTo>
                  <a:cubicBezTo>
                    <a:pt x="147806" y="43383"/>
                    <a:pt x="141982" y="45795"/>
                    <a:pt x="135909" y="45795"/>
                  </a:cubicBezTo>
                  <a:lnTo>
                    <a:pt x="22897" y="45795"/>
                  </a:lnTo>
                  <a:cubicBezTo>
                    <a:pt x="16825" y="45795"/>
                    <a:pt x="11001" y="43383"/>
                    <a:pt x="6707" y="39088"/>
                  </a:cubicBezTo>
                  <a:cubicBezTo>
                    <a:pt x="2412" y="34794"/>
                    <a:pt x="0" y="28970"/>
                    <a:pt x="0" y="22897"/>
                  </a:cubicBezTo>
                  <a:lnTo>
                    <a:pt x="0" y="22897"/>
                  </a:lnTo>
                  <a:cubicBezTo>
                    <a:pt x="0" y="16825"/>
                    <a:pt x="2412" y="11001"/>
                    <a:pt x="6707" y="6707"/>
                  </a:cubicBezTo>
                  <a:cubicBezTo>
                    <a:pt x="11001" y="2412"/>
                    <a:pt x="16825" y="0"/>
                    <a:pt x="22897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58807" cy="83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858523" y="4555928"/>
            <a:ext cx="532398" cy="151383"/>
            <a:chOff x="0" y="0"/>
            <a:chExt cx="158807" cy="45156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58807" cy="45156"/>
            </a:xfrm>
            <a:custGeom>
              <a:avLst/>
              <a:gdLst/>
              <a:ahLst/>
              <a:cxnLst/>
              <a:rect r="r" b="b" t="t" l="l"/>
              <a:pathLst>
                <a:path h="45156" w="158807">
                  <a:moveTo>
                    <a:pt x="22578" y="0"/>
                  </a:moveTo>
                  <a:lnTo>
                    <a:pt x="136229" y="0"/>
                  </a:lnTo>
                  <a:cubicBezTo>
                    <a:pt x="142217" y="0"/>
                    <a:pt x="147960" y="2379"/>
                    <a:pt x="152194" y="6613"/>
                  </a:cubicBezTo>
                  <a:cubicBezTo>
                    <a:pt x="156428" y="10847"/>
                    <a:pt x="158807" y="16590"/>
                    <a:pt x="158807" y="22578"/>
                  </a:cubicBezTo>
                  <a:lnTo>
                    <a:pt x="158807" y="22578"/>
                  </a:lnTo>
                  <a:cubicBezTo>
                    <a:pt x="158807" y="28566"/>
                    <a:pt x="156428" y="34309"/>
                    <a:pt x="152194" y="38543"/>
                  </a:cubicBezTo>
                  <a:cubicBezTo>
                    <a:pt x="147960" y="42777"/>
                    <a:pt x="142217" y="45156"/>
                    <a:pt x="136229" y="45156"/>
                  </a:cubicBezTo>
                  <a:lnTo>
                    <a:pt x="22578" y="45156"/>
                  </a:lnTo>
                  <a:cubicBezTo>
                    <a:pt x="16590" y="45156"/>
                    <a:pt x="10847" y="42777"/>
                    <a:pt x="6613" y="38543"/>
                  </a:cubicBezTo>
                  <a:cubicBezTo>
                    <a:pt x="2379" y="34309"/>
                    <a:pt x="0" y="28566"/>
                    <a:pt x="0" y="22578"/>
                  </a:cubicBezTo>
                  <a:lnTo>
                    <a:pt x="0" y="22578"/>
                  </a:lnTo>
                  <a:cubicBezTo>
                    <a:pt x="0" y="16590"/>
                    <a:pt x="2379" y="10847"/>
                    <a:pt x="6613" y="6613"/>
                  </a:cubicBezTo>
                  <a:cubicBezTo>
                    <a:pt x="10847" y="2379"/>
                    <a:pt x="16590" y="0"/>
                    <a:pt x="22578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58807" cy="83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858523" y="3267172"/>
            <a:ext cx="532398" cy="151383"/>
            <a:chOff x="0" y="0"/>
            <a:chExt cx="158807" cy="4515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58807" cy="45156"/>
            </a:xfrm>
            <a:custGeom>
              <a:avLst/>
              <a:gdLst/>
              <a:ahLst/>
              <a:cxnLst/>
              <a:rect r="r" b="b" t="t" l="l"/>
              <a:pathLst>
                <a:path h="45156" w="158807">
                  <a:moveTo>
                    <a:pt x="22578" y="0"/>
                  </a:moveTo>
                  <a:lnTo>
                    <a:pt x="136229" y="0"/>
                  </a:lnTo>
                  <a:cubicBezTo>
                    <a:pt x="142217" y="0"/>
                    <a:pt x="147960" y="2379"/>
                    <a:pt x="152194" y="6613"/>
                  </a:cubicBezTo>
                  <a:cubicBezTo>
                    <a:pt x="156428" y="10847"/>
                    <a:pt x="158807" y="16590"/>
                    <a:pt x="158807" y="22578"/>
                  </a:cubicBezTo>
                  <a:lnTo>
                    <a:pt x="158807" y="22578"/>
                  </a:lnTo>
                  <a:cubicBezTo>
                    <a:pt x="158807" y="28566"/>
                    <a:pt x="156428" y="34309"/>
                    <a:pt x="152194" y="38543"/>
                  </a:cubicBezTo>
                  <a:cubicBezTo>
                    <a:pt x="147960" y="42777"/>
                    <a:pt x="142217" y="45156"/>
                    <a:pt x="136229" y="45156"/>
                  </a:cubicBezTo>
                  <a:lnTo>
                    <a:pt x="22578" y="45156"/>
                  </a:lnTo>
                  <a:cubicBezTo>
                    <a:pt x="16590" y="45156"/>
                    <a:pt x="10847" y="42777"/>
                    <a:pt x="6613" y="38543"/>
                  </a:cubicBezTo>
                  <a:cubicBezTo>
                    <a:pt x="2379" y="34309"/>
                    <a:pt x="0" y="28566"/>
                    <a:pt x="0" y="22578"/>
                  </a:cubicBezTo>
                  <a:lnTo>
                    <a:pt x="0" y="22578"/>
                  </a:lnTo>
                  <a:cubicBezTo>
                    <a:pt x="0" y="16590"/>
                    <a:pt x="2379" y="10847"/>
                    <a:pt x="6613" y="6613"/>
                  </a:cubicBezTo>
                  <a:cubicBezTo>
                    <a:pt x="10847" y="2379"/>
                    <a:pt x="16590" y="0"/>
                    <a:pt x="22578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58807" cy="83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849830" y="1978416"/>
            <a:ext cx="549785" cy="147644"/>
            <a:chOff x="0" y="0"/>
            <a:chExt cx="163993" cy="4404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63993" cy="44040"/>
            </a:xfrm>
            <a:custGeom>
              <a:avLst/>
              <a:gdLst/>
              <a:ahLst/>
              <a:cxnLst/>
              <a:rect r="r" b="b" t="t" l="l"/>
              <a:pathLst>
                <a:path h="44040" w="163993">
                  <a:moveTo>
                    <a:pt x="22020" y="0"/>
                  </a:moveTo>
                  <a:lnTo>
                    <a:pt x="141973" y="0"/>
                  </a:lnTo>
                  <a:cubicBezTo>
                    <a:pt x="147813" y="0"/>
                    <a:pt x="153414" y="2320"/>
                    <a:pt x="157544" y="6450"/>
                  </a:cubicBezTo>
                  <a:cubicBezTo>
                    <a:pt x="161673" y="10579"/>
                    <a:pt x="163993" y="16180"/>
                    <a:pt x="163993" y="22020"/>
                  </a:cubicBezTo>
                  <a:lnTo>
                    <a:pt x="163993" y="22020"/>
                  </a:lnTo>
                  <a:cubicBezTo>
                    <a:pt x="163993" y="27860"/>
                    <a:pt x="161673" y="33461"/>
                    <a:pt x="157544" y="37591"/>
                  </a:cubicBezTo>
                  <a:cubicBezTo>
                    <a:pt x="153414" y="41720"/>
                    <a:pt x="147813" y="44040"/>
                    <a:pt x="141973" y="44040"/>
                  </a:cubicBezTo>
                  <a:lnTo>
                    <a:pt x="22020" y="44040"/>
                  </a:lnTo>
                  <a:cubicBezTo>
                    <a:pt x="16180" y="44040"/>
                    <a:pt x="10579" y="41720"/>
                    <a:pt x="6450" y="37591"/>
                  </a:cubicBezTo>
                  <a:cubicBezTo>
                    <a:pt x="2320" y="33461"/>
                    <a:pt x="0" y="27860"/>
                    <a:pt x="0" y="22020"/>
                  </a:cubicBezTo>
                  <a:lnTo>
                    <a:pt x="0" y="22020"/>
                  </a:lnTo>
                  <a:cubicBezTo>
                    <a:pt x="0" y="16180"/>
                    <a:pt x="2320" y="10579"/>
                    <a:pt x="6450" y="6450"/>
                  </a:cubicBezTo>
                  <a:cubicBezTo>
                    <a:pt x="10579" y="2320"/>
                    <a:pt x="16180" y="0"/>
                    <a:pt x="22020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63993" cy="82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6119666" y="1949841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094717" y="2592349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542608" y="2608766"/>
            <a:ext cx="606236" cy="27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Grupo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976063" y="2566334"/>
            <a:ext cx="831699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27/3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645725" y="2584704"/>
            <a:ext cx="2377296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Compra dos materiais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8824881" y="2666910"/>
            <a:ext cx="549785" cy="147644"/>
            <a:chOff x="0" y="0"/>
            <a:chExt cx="163993" cy="4404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63993" cy="44040"/>
            </a:xfrm>
            <a:custGeom>
              <a:avLst/>
              <a:gdLst/>
              <a:ahLst/>
              <a:cxnLst/>
              <a:rect r="r" b="b" t="t" l="l"/>
              <a:pathLst>
                <a:path h="44040" w="163993">
                  <a:moveTo>
                    <a:pt x="22020" y="0"/>
                  </a:moveTo>
                  <a:lnTo>
                    <a:pt x="141973" y="0"/>
                  </a:lnTo>
                  <a:cubicBezTo>
                    <a:pt x="147813" y="0"/>
                    <a:pt x="153414" y="2320"/>
                    <a:pt x="157544" y="6450"/>
                  </a:cubicBezTo>
                  <a:cubicBezTo>
                    <a:pt x="161673" y="10579"/>
                    <a:pt x="163993" y="16180"/>
                    <a:pt x="163993" y="22020"/>
                  </a:cubicBezTo>
                  <a:lnTo>
                    <a:pt x="163993" y="22020"/>
                  </a:lnTo>
                  <a:cubicBezTo>
                    <a:pt x="163993" y="27860"/>
                    <a:pt x="161673" y="33461"/>
                    <a:pt x="157544" y="37591"/>
                  </a:cubicBezTo>
                  <a:cubicBezTo>
                    <a:pt x="153414" y="41720"/>
                    <a:pt x="147813" y="44040"/>
                    <a:pt x="141973" y="44040"/>
                  </a:cubicBezTo>
                  <a:lnTo>
                    <a:pt x="22020" y="44040"/>
                  </a:lnTo>
                  <a:cubicBezTo>
                    <a:pt x="16180" y="44040"/>
                    <a:pt x="10579" y="41720"/>
                    <a:pt x="6450" y="37591"/>
                  </a:cubicBezTo>
                  <a:cubicBezTo>
                    <a:pt x="2320" y="33461"/>
                    <a:pt x="0" y="27860"/>
                    <a:pt x="0" y="22020"/>
                  </a:cubicBezTo>
                  <a:lnTo>
                    <a:pt x="0" y="22020"/>
                  </a:lnTo>
                  <a:cubicBezTo>
                    <a:pt x="0" y="16180"/>
                    <a:pt x="2320" y="10579"/>
                    <a:pt x="6450" y="6450"/>
                  </a:cubicBezTo>
                  <a:cubicBezTo>
                    <a:pt x="10579" y="2320"/>
                    <a:pt x="16180" y="0"/>
                    <a:pt x="22020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38100"/>
              <a:ext cx="163993" cy="82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46" id="46"/>
          <p:cNvSpPr/>
          <p:nvPr/>
        </p:nvSpPr>
        <p:spPr>
          <a:xfrm flipH="false" flipV="false" rot="0">
            <a:off x="14772581" y="2650336"/>
            <a:ext cx="180792" cy="180792"/>
          </a:xfrm>
          <a:custGeom>
            <a:avLst/>
            <a:gdLst/>
            <a:ahLst/>
            <a:cxnLst/>
            <a:rect r="r" b="b" t="t" l="l"/>
            <a:pathLst>
              <a:path h="180792" w="180792">
                <a:moveTo>
                  <a:pt x="0" y="0"/>
                </a:moveTo>
                <a:lnTo>
                  <a:pt x="180792" y="0"/>
                </a:lnTo>
                <a:lnTo>
                  <a:pt x="180792" y="180791"/>
                </a:lnTo>
                <a:lnTo>
                  <a:pt x="0" y="1807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7" id="47"/>
          <p:cNvSpPr txBox="true"/>
          <p:nvPr/>
        </p:nvSpPr>
        <p:spPr>
          <a:xfrm rot="0">
            <a:off x="6127982" y="3850592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6119666" y="3219979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6119666" y="4490117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6119666" y="5125186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670674" y="1995552"/>
            <a:ext cx="1689390" cy="27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Projeto TinkerCad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1285173" y="1983677"/>
            <a:ext cx="1121108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André Alves</a:t>
            </a:r>
          </a:p>
        </p:txBody>
      </p:sp>
      <p:sp>
        <p:nvSpPr>
          <p:cNvPr name="Freeform 53" id="53"/>
          <p:cNvSpPr/>
          <p:nvPr/>
        </p:nvSpPr>
        <p:spPr>
          <a:xfrm flipH="false" flipV="false" rot="0">
            <a:off x="14797530" y="2061184"/>
            <a:ext cx="180792" cy="180792"/>
          </a:xfrm>
          <a:custGeom>
            <a:avLst/>
            <a:gdLst/>
            <a:ahLst/>
            <a:cxnLst/>
            <a:rect r="r" b="b" t="t" l="l"/>
            <a:pathLst>
              <a:path h="180792" w="180792">
                <a:moveTo>
                  <a:pt x="0" y="0"/>
                </a:moveTo>
                <a:lnTo>
                  <a:pt x="180792" y="0"/>
                </a:lnTo>
                <a:lnTo>
                  <a:pt x="180792" y="180792"/>
                </a:lnTo>
                <a:lnTo>
                  <a:pt x="0" y="180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4" id="54"/>
          <p:cNvSpPr txBox="true"/>
          <p:nvPr/>
        </p:nvSpPr>
        <p:spPr>
          <a:xfrm rot="0">
            <a:off x="6127982" y="5768711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3976063" y="1977183"/>
            <a:ext cx="831699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27/3</a:t>
            </a:r>
          </a:p>
        </p:txBody>
      </p:sp>
      <p:grpSp>
        <p:nvGrpSpPr>
          <p:cNvPr name="Group 56" id="56"/>
          <p:cNvGrpSpPr/>
          <p:nvPr/>
        </p:nvGrpSpPr>
        <p:grpSpPr>
          <a:xfrm rot="0">
            <a:off x="8858146" y="5843272"/>
            <a:ext cx="549785" cy="147644"/>
            <a:chOff x="0" y="0"/>
            <a:chExt cx="163993" cy="4404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163993" cy="44040"/>
            </a:xfrm>
            <a:custGeom>
              <a:avLst/>
              <a:gdLst/>
              <a:ahLst/>
              <a:cxnLst/>
              <a:rect r="r" b="b" t="t" l="l"/>
              <a:pathLst>
                <a:path h="44040" w="163993">
                  <a:moveTo>
                    <a:pt x="22020" y="0"/>
                  </a:moveTo>
                  <a:lnTo>
                    <a:pt x="141973" y="0"/>
                  </a:lnTo>
                  <a:cubicBezTo>
                    <a:pt x="147813" y="0"/>
                    <a:pt x="153414" y="2320"/>
                    <a:pt x="157544" y="6450"/>
                  </a:cubicBezTo>
                  <a:cubicBezTo>
                    <a:pt x="161673" y="10579"/>
                    <a:pt x="163993" y="16180"/>
                    <a:pt x="163993" y="22020"/>
                  </a:cubicBezTo>
                  <a:lnTo>
                    <a:pt x="163993" y="22020"/>
                  </a:lnTo>
                  <a:cubicBezTo>
                    <a:pt x="163993" y="27860"/>
                    <a:pt x="161673" y="33461"/>
                    <a:pt x="157544" y="37591"/>
                  </a:cubicBezTo>
                  <a:cubicBezTo>
                    <a:pt x="153414" y="41720"/>
                    <a:pt x="147813" y="44040"/>
                    <a:pt x="141973" y="44040"/>
                  </a:cubicBezTo>
                  <a:lnTo>
                    <a:pt x="22020" y="44040"/>
                  </a:lnTo>
                  <a:cubicBezTo>
                    <a:pt x="16180" y="44040"/>
                    <a:pt x="10579" y="41720"/>
                    <a:pt x="6450" y="37591"/>
                  </a:cubicBezTo>
                  <a:cubicBezTo>
                    <a:pt x="2320" y="33461"/>
                    <a:pt x="0" y="27860"/>
                    <a:pt x="0" y="22020"/>
                  </a:cubicBezTo>
                  <a:lnTo>
                    <a:pt x="0" y="22020"/>
                  </a:lnTo>
                  <a:cubicBezTo>
                    <a:pt x="0" y="16180"/>
                    <a:pt x="2320" y="10579"/>
                    <a:pt x="6450" y="6450"/>
                  </a:cubicBezTo>
                  <a:cubicBezTo>
                    <a:pt x="10579" y="2320"/>
                    <a:pt x="16180" y="0"/>
                    <a:pt x="22020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38100"/>
              <a:ext cx="163993" cy="821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59" id="59"/>
          <p:cNvSpPr txBox="true"/>
          <p:nvPr/>
        </p:nvSpPr>
        <p:spPr>
          <a:xfrm rot="0">
            <a:off x="1670674" y="5711561"/>
            <a:ext cx="3074006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[App] Tela login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645096" y="5054166"/>
            <a:ext cx="3782171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[Redes] Envio mensagem Arduino/App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645096" y="3762484"/>
            <a:ext cx="3933233" cy="505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4"/>
              </a:lnSpc>
            </a:pPr>
            <a:r>
              <a:rPr lang="en-US" sz="148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[Back-end] Armazenamento Histórico Água Consumida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670674" y="4505228"/>
            <a:ext cx="3445312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[Design] Definir a estrutura do copo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1670674" y="3085386"/>
            <a:ext cx="4457308" cy="550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[Hardware] Contagem do fluxo de água pelo Arduino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1533048" y="6373923"/>
            <a:ext cx="625358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André</a:t>
            </a:r>
          </a:p>
        </p:txBody>
      </p:sp>
      <p:sp>
        <p:nvSpPr>
          <p:cNvPr name="TextBox 65" id="65"/>
          <p:cNvSpPr txBox="true"/>
          <p:nvPr/>
        </p:nvSpPr>
        <p:spPr>
          <a:xfrm rot="0">
            <a:off x="13917849" y="5742696"/>
            <a:ext cx="948128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7/5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10785094" y="5109121"/>
            <a:ext cx="2121265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Luis Henrique Guedes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3560243" y="3878873"/>
            <a:ext cx="1663340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7/5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1034493" y="3858943"/>
            <a:ext cx="1622467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Pedro Henrique</a:t>
            </a:r>
          </a:p>
        </p:txBody>
      </p:sp>
      <p:sp>
        <p:nvSpPr>
          <p:cNvPr name="TextBox 69" id="69"/>
          <p:cNvSpPr txBox="true"/>
          <p:nvPr/>
        </p:nvSpPr>
        <p:spPr>
          <a:xfrm rot="0">
            <a:off x="13917849" y="3228286"/>
            <a:ext cx="948128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7/5</a:t>
            </a:r>
          </a:p>
        </p:txBody>
      </p:sp>
      <p:sp>
        <p:nvSpPr>
          <p:cNvPr name="TextBox 70" id="70"/>
          <p:cNvSpPr txBox="true"/>
          <p:nvPr/>
        </p:nvSpPr>
        <p:spPr>
          <a:xfrm rot="0">
            <a:off x="11077389" y="4484032"/>
            <a:ext cx="1536675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Gabriel Azevedo</a:t>
            </a:r>
          </a:p>
        </p:txBody>
      </p:sp>
      <p:sp>
        <p:nvSpPr>
          <p:cNvPr name="TextBox 71" id="71"/>
          <p:cNvSpPr txBox="true"/>
          <p:nvPr/>
        </p:nvSpPr>
        <p:spPr>
          <a:xfrm rot="0">
            <a:off x="13967747" y="4391416"/>
            <a:ext cx="848332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7/5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11255201" y="3233854"/>
            <a:ext cx="1181051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André Alves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13942798" y="5046003"/>
            <a:ext cx="898230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7/5</a:t>
            </a:r>
          </a:p>
        </p:txBody>
      </p:sp>
      <p:sp>
        <p:nvSpPr>
          <p:cNvPr name="TextBox 74" id="74"/>
          <p:cNvSpPr txBox="true"/>
          <p:nvPr/>
        </p:nvSpPr>
        <p:spPr>
          <a:xfrm rot="0">
            <a:off x="11042242" y="5734209"/>
            <a:ext cx="1606968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Bernardo D’Ávila</a:t>
            </a:r>
          </a:p>
        </p:txBody>
      </p:sp>
      <p:sp>
        <p:nvSpPr>
          <p:cNvPr name="TextBox 75" id="75"/>
          <p:cNvSpPr txBox="true"/>
          <p:nvPr/>
        </p:nvSpPr>
        <p:spPr>
          <a:xfrm rot="0">
            <a:off x="13827453" y="6355176"/>
            <a:ext cx="1128920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27/06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11077389" y="6984387"/>
            <a:ext cx="1536675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Pedro/Bernardo</a:t>
            </a:r>
          </a:p>
        </p:txBody>
      </p:sp>
      <p:sp>
        <p:nvSpPr>
          <p:cNvPr name="TextBox 77" id="77"/>
          <p:cNvSpPr txBox="true"/>
          <p:nvPr/>
        </p:nvSpPr>
        <p:spPr>
          <a:xfrm rot="0">
            <a:off x="14057320" y="7009762"/>
            <a:ext cx="669186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7/06</a:t>
            </a:r>
          </a:p>
        </p:txBody>
      </p:sp>
      <p:sp>
        <p:nvSpPr>
          <p:cNvPr name="TextBox 78" id="78"/>
          <p:cNvSpPr txBox="true"/>
          <p:nvPr/>
        </p:nvSpPr>
        <p:spPr>
          <a:xfrm rot="0">
            <a:off x="13872651" y="8271084"/>
            <a:ext cx="1038524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27/06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1455525" y="347599"/>
            <a:ext cx="3660461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Cronograma</a:t>
            </a:r>
          </a:p>
        </p:txBody>
      </p:sp>
      <p:grpSp>
        <p:nvGrpSpPr>
          <p:cNvPr name="Group 80" id="80"/>
          <p:cNvGrpSpPr/>
          <p:nvPr/>
        </p:nvGrpSpPr>
        <p:grpSpPr>
          <a:xfrm rot="0">
            <a:off x="8877801" y="3901887"/>
            <a:ext cx="532398" cy="151383"/>
            <a:chOff x="0" y="0"/>
            <a:chExt cx="158807" cy="45156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0" y="0"/>
              <a:ext cx="158807" cy="45156"/>
            </a:xfrm>
            <a:custGeom>
              <a:avLst/>
              <a:gdLst/>
              <a:ahLst/>
              <a:cxnLst/>
              <a:rect r="r" b="b" t="t" l="l"/>
              <a:pathLst>
                <a:path h="45156" w="158807">
                  <a:moveTo>
                    <a:pt x="22578" y="0"/>
                  </a:moveTo>
                  <a:lnTo>
                    <a:pt x="136229" y="0"/>
                  </a:lnTo>
                  <a:cubicBezTo>
                    <a:pt x="142217" y="0"/>
                    <a:pt x="147960" y="2379"/>
                    <a:pt x="152194" y="6613"/>
                  </a:cubicBezTo>
                  <a:cubicBezTo>
                    <a:pt x="156428" y="10847"/>
                    <a:pt x="158807" y="16590"/>
                    <a:pt x="158807" y="22578"/>
                  </a:cubicBezTo>
                  <a:lnTo>
                    <a:pt x="158807" y="22578"/>
                  </a:lnTo>
                  <a:cubicBezTo>
                    <a:pt x="158807" y="28566"/>
                    <a:pt x="156428" y="34309"/>
                    <a:pt x="152194" y="38543"/>
                  </a:cubicBezTo>
                  <a:cubicBezTo>
                    <a:pt x="147960" y="42777"/>
                    <a:pt x="142217" y="45156"/>
                    <a:pt x="136229" y="45156"/>
                  </a:cubicBezTo>
                  <a:lnTo>
                    <a:pt x="22578" y="45156"/>
                  </a:lnTo>
                  <a:cubicBezTo>
                    <a:pt x="16590" y="45156"/>
                    <a:pt x="10847" y="42777"/>
                    <a:pt x="6613" y="38543"/>
                  </a:cubicBezTo>
                  <a:cubicBezTo>
                    <a:pt x="2379" y="34309"/>
                    <a:pt x="0" y="28566"/>
                    <a:pt x="0" y="22578"/>
                  </a:cubicBezTo>
                  <a:lnTo>
                    <a:pt x="0" y="22578"/>
                  </a:lnTo>
                  <a:cubicBezTo>
                    <a:pt x="0" y="16590"/>
                    <a:pt x="2379" y="10847"/>
                    <a:pt x="6613" y="6613"/>
                  </a:cubicBezTo>
                  <a:cubicBezTo>
                    <a:pt x="10847" y="2379"/>
                    <a:pt x="16590" y="0"/>
                    <a:pt x="22578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82" id="82"/>
            <p:cNvSpPr txBox="true"/>
            <p:nvPr/>
          </p:nvSpPr>
          <p:spPr>
            <a:xfrm>
              <a:off x="0" y="-38100"/>
              <a:ext cx="158807" cy="83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3" id="83"/>
          <p:cNvGrpSpPr/>
          <p:nvPr/>
        </p:nvGrpSpPr>
        <p:grpSpPr>
          <a:xfrm rot="0">
            <a:off x="8858523" y="5202175"/>
            <a:ext cx="532398" cy="125946"/>
            <a:chOff x="0" y="0"/>
            <a:chExt cx="158807" cy="37568"/>
          </a:xfrm>
        </p:grpSpPr>
        <p:sp>
          <p:nvSpPr>
            <p:cNvPr name="Freeform 84" id="84"/>
            <p:cNvSpPr/>
            <p:nvPr/>
          </p:nvSpPr>
          <p:spPr>
            <a:xfrm flipH="false" flipV="false" rot="0">
              <a:off x="0" y="0"/>
              <a:ext cx="158807" cy="37568"/>
            </a:xfrm>
            <a:custGeom>
              <a:avLst/>
              <a:gdLst/>
              <a:ahLst/>
              <a:cxnLst/>
              <a:rect r="r" b="b" t="t" l="l"/>
              <a:pathLst>
                <a:path h="37568" w="158807">
                  <a:moveTo>
                    <a:pt x="18784" y="0"/>
                  </a:moveTo>
                  <a:lnTo>
                    <a:pt x="140023" y="0"/>
                  </a:lnTo>
                  <a:cubicBezTo>
                    <a:pt x="145005" y="0"/>
                    <a:pt x="149783" y="1979"/>
                    <a:pt x="153305" y="5502"/>
                  </a:cubicBezTo>
                  <a:cubicBezTo>
                    <a:pt x="156828" y="9024"/>
                    <a:pt x="158807" y="13802"/>
                    <a:pt x="158807" y="18784"/>
                  </a:cubicBezTo>
                  <a:lnTo>
                    <a:pt x="158807" y="18784"/>
                  </a:lnTo>
                  <a:cubicBezTo>
                    <a:pt x="158807" y="23766"/>
                    <a:pt x="156828" y="28544"/>
                    <a:pt x="153305" y="32066"/>
                  </a:cubicBezTo>
                  <a:cubicBezTo>
                    <a:pt x="149783" y="35589"/>
                    <a:pt x="145005" y="37568"/>
                    <a:pt x="140023" y="37568"/>
                  </a:cubicBezTo>
                  <a:lnTo>
                    <a:pt x="18784" y="37568"/>
                  </a:lnTo>
                  <a:cubicBezTo>
                    <a:pt x="13802" y="37568"/>
                    <a:pt x="9024" y="35589"/>
                    <a:pt x="5502" y="32066"/>
                  </a:cubicBezTo>
                  <a:cubicBezTo>
                    <a:pt x="1979" y="28544"/>
                    <a:pt x="0" y="23766"/>
                    <a:pt x="0" y="18784"/>
                  </a:cubicBezTo>
                  <a:lnTo>
                    <a:pt x="0" y="18784"/>
                  </a:lnTo>
                  <a:cubicBezTo>
                    <a:pt x="0" y="13802"/>
                    <a:pt x="1979" y="9024"/>
                    <a:pt x="5502" y="5502"/>
                  </a:cubicBezTo>
                  <a:cubicBezTo>
                    <a:pt x="9024" y="1979"/>
                    <a:pt x="13802" y="0"/>
                    <a:pt x="18784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85" id="85"/>
            <p:cNvSpPr txBox="true"/>
            <p:nvPr/>
          </p:nvSpPr>
          <p:spPr>
            <a:xfrm>
              <a:off x="0" y="-38100"/>
              <a:ext cx="158807" cy="756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86" id="86"/>
          <p:cNvSpPr txBox="true"/>
          <p:nvPr/>
        </p:nvSpPr>
        <p:spPr>
          <a:xfrm rot="0">
            <a:off x="1645096" y="6249626"/>
            <a:ext cx="2875433" cy="550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[Hardware] Integração Arduino/Copo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6119666" y="6395324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1645096" y="6884634"/>
            <a:ext cx="2875433" cy="550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[Back-End] Integração Samsung Health 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1645096" y="8272395"/>
            <a:ext cx="2875433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[APP] Publicação Play Store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6119666" y="7030392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6094088" y="8272196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grpSp>
        <p:nvGrpSpPr>
          <p:cNvPr name="Group 92" id="92"/>
          <p:cNvGrpSpPr/>
          <p:nvPr/>
        </p:nvGrpSpPr>
        <p:grpSpPr>
          <a:xfrm rot="0">
            <a:off x="8833574" y="7731254"/>
            <a:ext cx="532398" cy="153527"/>
            <a:chOff x="0" y="0"/>
            <a:chExt cx="158807" cy="45795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0" y="0"/>
              <a:ext cx="158807" cy="45795"/>
            </a:xfrm>
            <a:custGeom>
              <a:avLst/>
              <a:gdLst/>
              <a:ahLst/>
              <a:cxnLst/>
              <a:rect r="r" b="b" t="t" l="l"/>
              <a:pathLst>
                <a:path h="45795" w="158807">
                  <a:moveTo>
                    <a:pt x="22897" y="0"/>
                  </a:moveTo>
                  <a:lnTo>
                    <a:pt x="135909" y="0"/>
                  </a:lnTo>
                  <a:cubicBezTo>
                    <a:pt x="141982" y="0"/>
                    <a:pt x="147806" y="2412"/>
                    <a:pt x="152100" y="6707"/>
                  </a:cubicBezTo>
                  <a:cubicBezTo>
                    <a:pt x="156395" y="11001"/>
                    <a:pt x="158807" y="16825"/>
                    <a:pt x="158807" y="22897"/>
                  </a:cubicBezTo>
                  <a:lnTo>
                    <a:pt x="158807" y="22897"/>
                  </a:lnTo>
                  <a:cubicBezTo>
                    <a:pt x="158807" y="28970"/>
                    <a:pt x="156395" y="34794"/>
                    <a:pt x="152100" y="39088"/>
                  </a:cubicBezTo>
                  <a:cubicBezTo>
                    <a:pt x="147806" y="43383"/>
                    <a:pt x="141982" y="45795"/>
                    <a:pt x="135909" y="45795"/>
                  </a:cubicBezTo>
                  <a:lnTo>
                    <a:pt x="22897" y="45795"/>
                  </a:lnTo>
                  <a:cubicBezTo>
                    <a:pt x="16825" y="45795"/>
                    <a:pt x="11001" y="43383"/>
                    <a:pt x="6707" y="39088"/>
                  </a:cubicBezTo>
                  <a:cubicBezTo>
                    <a:pt x="2412" y="34794"/>
                    <a:pt x="0" y="28970"/>
                    <a:pt x="0" y="22897"/>
                  </a:cubicBezTo>
                  <a:lnTo>
                    <a:pt x="0" y="22897"/>
                  </a:lnTo>
                  <a:cubicBezTo>
                    <a:pt x="0" y="16825"/>
                    <a:pt x="2412" y="11001"/>
                    <a:pt x="6707" y="6707"/>
                  </a:cubicBezTo>
                  <a:cubicBezTo>
                    <a:pt x="11001" y="2412"/>
                    <a:pt x="16825" y="0"/>
                    <a:pt x="22897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94" id="94"/>
            <p:cNvSpPr txBox="true"/>
            <p:nvPr/>
          </p:nvSpPr>
          <p:spPr>
            <a:xfrm>
              <a:off x="0" y="-38100"/>
              <a:ext cx="158807" cy="83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95" id="95"/>
          <p:cNvSpPr txBox="true"/>
          <p:nvPr/>
        </p:nvSpPr>
        <p:spPr>
          <a:xfrm rot="0">
            <a:off x="13872651" y="7635469"/>
            <a:ext cx="1038524" cy="275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27/06</a:t>
            </a:r>
          </a:p>
        </p:txBody>
      </p:sp>
      <p:sp>
        <p:nvSpPr>
          <p:cNvPr name="TextBox 96" id="96"/>
          <p:cNvSpPr txBox="true"/>
          <p:nvPr/>
        </p:nvSpPr>
        <p:spPr>
          <a:xfrm rot="0">
            <a:off x="1645725" y="7636780"/>
            <a:ext cx="2875433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[APP] Tela Principal App</a:t>
            </a:r>
          </a:p>
        </p:txBody>
      </p:sp>
      <p:sp>
        <p:nvSpPr>
          <p:cNvPr name="TextBox 97" id="97"/>
          <p:cNvSpPr txBox="true"/>
          <p:nvPr/>
        </p:nvSpPr>
        <p:spPr>
          <a:xfrm rot="0">
            <a:off x="6094717" y="7636582"/>
            <a:ext cx="684300" cy="26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8"/>
              </a:lnSpc>
            </a:pPr>
            <a:r>
              <a:rPr lang="en-US" sz="160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  <p:sp>
        <p:nvSpPr>
          <p:cNvPr name="TextBox 98" id="98"/>
          <p:cNvSpPr txBox="true"/>
          <p:nvPr/>
        </p:nvSpPr>
        <p:spPr>
          <a:xfrm rot="0">
            <a:off x="10919750" y="7643756"/>
            <a:ext cx="1851954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Bernardo/Gabriel</a:t>
            </a:r>
          </a:p>
        </p:txBody>
      </p:sp>
      <p:sp>
        <p:nvSpPr>
          <p:cNvPr name="TextBox 99" id="99"/>
          <p:cNvSpPr txBox="true"/>
          <p:nvPr/>
        </p:nvSpPr>
        <p:spPr>
          <a:xfrm rot="0">
            <a:off x="11181281" y="8234564"/>
            <a:ext cx="1328891" cy="27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25"/>
              </a:lnSpc>
            </a:pPr>
            <a:r>
              <a:rPr lang="en-US" sz="158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Luis Guedes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519681">
            <a:off x="6861719" y="2114358"/>
            <a:ext cx="19615919" cy="10061332"/>
          </a:xfrm>
          <a:custGeom>
            <a:avLst/>
            <a:gdLst/>
            <a:ahLst/>
            <a:cxnLst/>
            <a:rect r="r" b="b" t="t" l="l"/>
            <a:pathLst>
              <a:path h="10061332" w="19615919">
                <a:moveTo>
                  <a:pt x="0" y="0"/>
                </a:moveTo>
                <a:lnTo>
                  <a:pt x="19615919" y="0"/>
                </a:lnTo>
                <a:lnTo>
                  <a:pt x="19615919" y="10061332"/>
                </a:lnTo>
                <a:lnTo>
                  <a:pt x="0" y="10061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7148">
            <a:off x="-4565999" y="-3921963"/>
            <a:ext cx="18571789" cy="9525780"/>
          </a:xfrm>
          <a:custGeom>
            <a:avLst/>
            <a:gdLst/>
            <a:ahLst/>
            <a:cxnLst/>
            <a:rect r="r" b="b" t="t" l="l"/>
            <a:pathLst>
              <a:path h="9525780" w="18571789">
                <a:moveTo>
                  <a:pt x="0" y="0"/>
                </a:moveTo>
                <a:lnTo>
                  <a:pt x="18571789" y="0"/>
                </a:lnTo>
                <a:lnTo>
                  <a:pt x="18571789" y="9525780"/>
                </a:lnTo>
                <a:lnTo>
                  <a:pt x="0" y="95257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979830" y="1072430"/>
            <a:ext cx="3279470" cy="784945"/>
            <a:chOff x="0" y="0"/>
            <a:chExt cx="863729" cy="20673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63729" cy="206735"/>
            </a:xfrm>
            <a:custGeom>
              <a:avLst/>
              <a:gdLst/>
              <a:ahLst/>
              <a:cxnLst/>
              <a:rect r="r" b="b" t="t" l="l"/>
              <a:pathLst>
                <a:path h="206735" w="863729">
                  <a:moveTo>
                    <a:pt x="103367" y="0"/>
                  </a:moveTo>
                  <a:lnTo>
                    <a:pt x="760362" y="0"/>
                  </a:lnTo>
                  <a:cubicBezTo>
                    <a:pt x="787776" y="0"/>
                    <a:pt x="814068" y="10890"/>
                    <a:pt x="833453" y="30276"/>
                  </a:cubicBezTo>
                  <a:cubicBezTo>
                    <a:pt x="852838" y="49661"/>
                    <a:pt x="863729" y="75953"/>
                    <a:pt x="863729" y="103367"/>
                  </a:cubicBezTo>
                  <a:lnTo>
                    <a:pt x="863729" y="103367"/>
                  </a:lnTo>
                  <a:cubicBezTo>
                    <a:pt x="863729" y="130782"/>
                    <a:pt x="852838" y="157074"/>
                    <a:pt x="833453" y="176459"/>
                  </a:cubicBezTo>
                  <a:cubicBezTo>
                    <a:pt x="814068" y="195844"/>
                    <a:pt x="787776" y="206735"/>
                    <a:pt x="760362" y="206735"/>
                  </a:cubicBezTo>
                  <a:lnTo>
                    <a:pt x="103367" y="206735"/>
                  </a:lnTo>
                  <a:cubicBezTo>
                    <a:pt x="75953" y="206735"/>
                    <a:pt x="49661" y="195844"/>
                    <a:pt x="30276" y="176459"/>
                  </a:cubicBezTo>
                  <a:cubicBezTo>
                    <a:pt x="10890" y="157074"/>
                    <a:pt x="0" y="130782"/>
                    <a:pt x="0" y="103367"/>
                  </a:cubicBezTo>
                  <a:lnTo>
                    <a:pt x="0" y="103367"/>
                  </a:lnTo>
                  <a:cubicBezTo>
                    <a:pt x="0" y="75953"/>
                    <a:pt x="10890" y="49661"/>
                    <a:pt x="30276" y="30276"/>
                  </a:cubicBezTo>
                  <a:cubicBezTo>
                    <a:pt x="49661" y="10890"/>
                    <a:pt x="75953" y="0"/>
                    <a:pt x="103367" y="0"/>
                  </a:cubicBezTo>
                  <a:close/>
                </a:path>
              </a:pathLst>
            </a:custGeom>
            <a:solidFill>
              <a:srgbClr val="B2FA6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63729" cy="2448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275761" y="1344472"/>
            <a:ext cx="240861" cy="24086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D0D0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4719896" y="4236658"/>
            <a:ext cx="1023937" cy="1213555"/>
          </a:xfrm>
          <a:custGeom>
            <a:avLst/>
            <a:gdLst/>
            <a:ahLst/>
            <a:cxnLst/>
            <a:rect r="r" b="b" t="t" l="l"/>
            <a:pathLst>
              <a:path h="1213555" w="1023937">
                <a:moveTo>
                  <a:pt x="0" y="0"/>
                </a:moveTo>
                <a:lnTo>
                  <a:pt x="1023937" y="0"/>
                </a:lnTo>
                <a:lnTo>
                  <a:pt x="1023937" y="1213555"/>
                </a:lnTo>
                <a:lnTo>
                  <a:pt x="0" y="1213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062931" y="1258210"/>
            <a:ext cx="1219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D0D0D"/>
                </a:solidFill>
                <a:latin typeface="Inter Bold"/>
                <a:ea typeface="Inter Bold"/>
                <a:cs typeface="Inter Bold"/>
                <a:sym typeface="Inter Bold"/>
              </a:rPr>
              <a:t>SPRINT 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60220" y="3923630"/>
            <a:ext cx="5870903" cy="165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579"/>
              </a:lnSpc>
              <a:spcBef>
                <a:spcPct val="0"/>
              </a:spcBef>
            </a:pPr>
            <a:r>
              <a:rPr lang="en-US" b="true" sz="9699">
                <a:solidFill>
                  <a:srgbClr val="FFFFFF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Obrigado.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3548" y="9904855"/>
            <a:ext cx="2281588" cy="188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Disponível no: GitHub Classroom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05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94625" y="7073104"/>
            <a:ext cx="2757901" cy="275790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5306" r="0" b="-15306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3804798" y="7073104"/>
            <a:ext cx="2757901" cy="275790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70453" y="3203590"/>
            <a:ext cx="2757901" cy="275790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7402266" y="3203590"/>
            <a:ext cx="2757901" cy="275790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24639" t="-57143" r="-80786" b="-117089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139963" y="3203590"/>
            <a:ext cx="2757901" cy="275790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25329" r="0" b="-25329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6767808" y="514454"/>
            <a:ext cx="4026817" cy="747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29"/>
              </a:lnSpc>
            </a:pPr>
            <a:r>
              <a:rPr lang="en-US" sz="4307" b="true">
                <a:solidFill>
                  <a:srgbClr val="B2FA63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INTEGRANTES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437908"/>
            <a:ext cx="2922383" cy="3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347" indent="-216673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Andre Alves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411189" y="6584847"/>
            <a:ext cx="3151510" cy="3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347" indent="-216673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Bernardo Bartholomeu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96636" y="2437908"/>
            <a:ext cx="4976939" cy="3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347" indent="-216673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Gabriel Fernandes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368421" y="6584847"/>
            <a:ext cx="4976939" cy="3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347" indent="-216673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Luis Henrique Guedes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778649" y="2437908"/>
            <a:ext cx="4976939" cy="34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347" indent="-216673" lvl="1">
              <a:lnSpc>
                <a:spcPts val="2810"/>
              </a:lnSpc>
              <a:buFont typeface="Arial"/>
              <a:buChar char="•"/>
            </a:pPr>
            <a:r>
              <a:rPr lang="en-US" sz="2007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Pedro Henrique Moreira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59003" y="3546942"/>
            <a:ext cx="1989923" cy="2358427"/>
          </a:xfrm>
          <a:custGeom>
            <a:avLst/>
            <a:gdLst/>
            <a:ahLst/>
            <a:cxnLst/>
            <a:rect r="r" b="b" t="t" l="l"/>
            <a:pathLst>
              <a:path h="2358427" w="1989923">
                <a:moveTo>
                  <a:pt x="0" y="0"/>
                </a:moveTo>
                <a:lnTo>
                  <a:pt x="1989923" y="0"/>
                </a:lnTo>
                <a:lnTo>
                  <a:pt x="1989923" y="2358427"/>
                </a:lnTo>
                <a:lnTo>
                  <a:pt x="0" y="2358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05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571500"/>
            <a:ext cx="18268950" cy="9134475"/>
          </a:xfrm>
          <a:custGeom>
            <a:avLst/>
            <a:gdLst/>
            <a:ahLst/>
            <a:cxnLst/>
            <a:rect r="r" b="b" t="t" l="l"/>
            <a:pathLst>
              <a:path h="9134475" w="18268950">
                <a:moveTo>
                  <a:pt x="0" y="0"/>
                </a:moveTo>
                <a:lnTo>
                  <a:pt x="18268950" y="0"/>
                </a:lnTo>
                <a:lnTo>
                  <a:pt x="18268950" y="9134475"/>
                </a:lnTo>
                <a:lnTo>
                  <a:pt x="0" y="91344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5986" y="32965"/>
            <a:ext cx="3242604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Problemas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4896" y="732311"/>
            <a:ext cx="2944785" cy="80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68"/>
              </a:lnSpc>
              <a:spcBef>
                <a:spcPct val="0"/>
              </a:spcBef>
            </a:pPr>
            <a:r>
              <a:rPr lang="en-US" sz="4691" spc="243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encontrados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48081" y="447242"/>
            <a:ext cx="6796937" cy="38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561" indent="-245780" lvl="1">
              <a:lnSpc>
                <a:spcPts val="3187"/>
              </a:lnSpc>
              <a:buFont typeface="Arial"/>
              <a:buChar char="•"/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Dificuldade no monitoramento do consumo de água.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14406" y="785600"/>
            <a:ext cx="4513344" cy="38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561" indent="-245780" lvl="1">
              <a:lnSpc>
                <a:spcPts val="3187"/>
              </a:lnSpc>
              <a:buFont typeface="Arial"/>
              <a:buChar char="•"/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Apps  cansativos ou burocráticos.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92968" y="1158594"/>
            <a:ext cx="8156219" cy="38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561" indent="-245780" lvl="1">
              <a:lnSpc>
                <a:spcPts val="3187"/>
              </a:lnSpc>
              <a:buFont typeface="Arial"/>
              <a:buChar char="•"/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Esquecimento de registrar manualmente cada ingestão de água.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2975" y="7877044"/>
            <a:ext cx="11031431" cy="38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561" indent="-245780" lvl="1">
              <a:lnSpc>
                <a:spcPts val="3187"/>
              </a:lnSpc>
              <a:buFont typeface="Arial"/>
              <a:buChar char="•"/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Falta de integração com a rotina - Os apps não condizem com a realidade do consumo.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2975" y="8567745"/>
            <a:ext cx="3407795" cy="38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1561" indent="-245780" lvl="1">
              <a:lnSpc>
                <a:spcPts val="3187"/>
              </a:lnSpc>
              <a:buFont typeface="Arial"/>
              <a:buChar char="•"/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Sensação de Obrigação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59003" y="3546942"/>
            <a:ext cx="1989923" cy="2358427"/>
          </a:xfrm>
          <a:custGeom>
            <a:avLst/>
            <a:gdLst/>
            <a:ahLst/>
            <a:cxnLst/>
            <a:rect r="r" b="b" t="t" l="l"/>
            <a:pathLst>
              <a:path h="2358427" w="1989923">
                <a:moveTo>
                  <a:pt x="0" y="0"/>
                </a:moveTo>
                <a:lnTo>
                  <a:pt x="1989923" y="0"/>
                </a:lnTo>
                <a:lnTo>
                  <a:pt x="1989923" y="2358427"/>
                </a:lnTo>
                <a:lnTo>
                  <a:pt x="0" y="23584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9525" y="0"/>
            <a:ext cx="18288000" cy="10233699"/>
          </a:xfrm>
          <a:custGeom>
            <a:avLst/>
            <a:gdLst/>
            <a:ahLst/>
            <a:cxnLst/>
            <a:rect r="r" b="b" t="t" l="l"/>
            <a:pathLst>
              <a:path h="10233699" w="18288000">
                <a:moveTo>
                  <a:pt x="0" y="0"/>
                </a:moveTo>
                <a:lnTo>
                  <a:pt x="18288000" y="0"/>
                </a:lnTo>
                <a:lnTo>
                  <a:pt x="18288000" y="10233699"/>
                </a:lnTo>
                <a:lnTo>
                  <a:pt x="0" y="102336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5986" y="32965"/>
            <a:ext cx="2721943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Conceito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6530" y="737172"/>
            <a:ext cx="2286976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Projeto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4580" y="854225"/>
            <a:ext cx="291000" cy="408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2314" spc="12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077073" y="502140"/>
            <a:ext cx="4912067" cy="1180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“Computação, bem-estar e praticidade: um copo inteligente que realmente muda o </a:t>
            </a:r>
            <a:r>
              <a:rPr lang="en-US" sz="2276" b="true">
                <a:solidFill>
                  <a:srgbClr val="FAFAF7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seu hábito</a:t>
            </a: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 de beber água. 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591301" y="8490604"/>
            <a:ext cx="2667999" cy="297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7"/>
              </a:lnSpc>
            </a:pPr>
            <a:r>
              <a:rPr lang="en-US" sz="17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**Imagem Ilustrativa**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905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777115" y="266370"/>
            <a:ext cx="577375" cy="568724"/>
          </a:xfrm>
          <a:custGeom>
            <a:avLst/>
            <a:gdLst/>
            <a:ahLst/>
            <a:cxnLst/>
            <a:rect r="r" b="b" t="t" l="l"/>
            <a:pathLst>
              <a:path h="568724" w="577375">
                <a:moveTo>
                  <a:pt x="0" y="0"/>
                </a:moveTo>
                <a:lnTo>
                  <a:pt x="577375" y="0"/>
                </a:lnTo>
                <a:lnTo>
                  <a:pt x="577375" y="568724"/>
                </a:lnTo>
                <a:lnTo>
                  <a:pt x="0" y="5687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00768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504977" y="2773200"/>
            <a:ext cx="12239246" cy="6820135"/>
            <a:chOff x="0" y="0"/>
            <a:chExt cx="3223505" cy="17962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23505" cy="1796250"/>
            </a:xfrm>
            <a:custGeom>
              <a:avLst/>
              <a:gdLst/>
              <a:ahLst/>
              <a:cxnLst/>
              <a:rect r="r" b="b" t="t" l="l"/>
              <a:pathLst>
                <a:path h="1796250" w="3223505">
                  <a:moveTo>
                    <a:pt x="10753" y="0"/>
                  </a:moveTo>
                  <a:lnTo>
                    <a:pt x="3212752" y="0"/>
                  </a:lnTo>
                  <a:cubicBezTo>
                    <a:pt x="3215604" y="0"/>
                    <a:pt x="3218339" y="1133"/>
                    <a:pt x="3220356" y="3150"/>
                  </a:cubicBezTo>
                  <a:cubicBezTo>
                    <a:pt x="3222372" y="5166"/>
                    <a:pt x="3223505" y="7901"/>
                    <a:pt x="3223505" y="10753"/>
                  </a:cubicBezTo>
                  <a:lnTo>
                    <a:pt x="3223505" y="1785496"/>
                  </a:lnTo>
                  <a:cubicBezTo>
                    <a:pt x="3223505" y="1788348"/>
                    <a:pt x="3222372" y="1791084"/>
                    <a:pt x="3220356" y="1793100"/>
                  </a:cubicBezTo>
                  <a:cubicBezTo>
                    <a:pt x="3218339" y="1795117"/>
                    <a:pt x="3215604" y="1796250"/>
                    <a:pt x="3212752" y="1796250"/>
                  </a:cubicBezTo>
                  <a:lnTo>
                    <a:pt x="10753" y="1796250"/>
                  </a:lnTo>
                  <a:cubicBezTo>
                    <a:pt x="7901" y="1796250"/>
                    <a:pt x="5166" y="1795117"/>
                    <a:pt x="3150" y="1793100"/>
                  </a:cubicBezTo>
                  <a:cubicBezTo>
                    <a:pt x="1133" y="1791084"/>
                    <a:pt x="0" y="1788348"/>
                    <a:pt x="0" y="1785496"/>
                  </a:cubicBezTo>
                  <a:lnTo>
                    <a:pt x="0" y="10753"/>
                  </a:lnTo>
                  <a:cubicBezTo>
                    <a:pt x="0" y="7901"/>
                    <a:pt x="1133" y="5166"/>
                    <a:pt x="3150" y="3150"/>
                  </a:cubicBezTo>
                  <a:cubicBezTo>
                    <a:pt x="5166" y="1133"/>
                    <a:pt x="7901" y="0"/>
                    <a:pt x="1075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223505" cy="1834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1981" t="0" r="2105" b="0"/>
          <a:stretch>
            <a:fillRect/>
          </a:stretch>
        </p:blipFill>
        <p:spPr>
          <a:xfrm flipH="false" flipV="false" rot="0">
            <a:off x="3292556" y="2252683"/>
            <a:ext cx="11931487" cy="6996092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262661" y="32965"/>
            <a:ext cx="3377263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TINKERCAD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13577" y="502140"/>
            <a:ext cx="4175563" cy="380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Simulação feita com o Tinkercad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182" y="1638977"/>
            <a:ext cx="15213636" cy="7606818"/>
          </a:xfrm>
          <a:custGeom>
            <a:avLst/>
            <a:gdLst/>
            <a:ahLst/>
            <a:cxnLst/>
            <a:rect r="r" b="b" t="t" l="l"/>
            <a:pathLst>
              <a:path h="7606818" w="15213636">
                <a:moveTo>
                  <a:pt x="0" y="0"/>
                </a:moveTo>
                <a:lnTo>
                  <a:pt x="15213636" y="0"/>
                </a:lnTo>
                <a:lnTo>
                  <a:pt x="15213636" y="7606818"/>
                </a:lnTo>
                <a:lnTo>
                  <a:pt x="0" y="76068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62661" y="32965"/>
            <a:ext cx="2721943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ASPECTOS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95105" y="706692"/>
            <a:ext cx="2422231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Projeto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4105" y="854225"/>
            <a:ext cx="291000" cy="408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2314" spc="12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478297" y="621308"/>
            <a:ext cx="4526083" cy="38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Apenas acompanhe o seu progresso.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21979" y="9512297"/>
            <a:ext cx="3444043" cy="297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7"/>
              </a:lnSpc>
            </a:pPr>
            <a:r>
              <a:rPr lang="en-US" sz="17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**Imagem Ilustrativa**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86018" y="963554"/>
            <a:ext cx="2110641" cy="38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Sem Burocracia!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45" t="-972" r="0" b="-97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776483"/>
            <a:ext cx="16230600" cy="4862770"/>
            <a:chOff x="0" y="0"/>
            <a:chExt cx="4274726" cy="12807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1280729"/>
            </a:xfrm>
            <a:custGeom>
              <a:avLst/>
              <a:gdLst/>
              <a:ahLst/>
              <a:cxnLst/>
              <a:rect r="r" b="b" t="t" l="l"/>
              <a:pathLst>
                <a:path h="1280729" w="4274726">
                  <a:moveTo>
                    <a:pt x="8109" y="0"/>
                  </a:moveTo>
                  <a:lnTo>
                    <a:pt x="4266617" y="0"/>
                  </a:lnTo>
                  <a:cubicBezTo>
                    <a:pt x="4268768" y="0"/>
                    <a:pt x="4270830" y="854"/>
                    <a:pt x="4272351" y="2375"/>
                  </a:cubicBezTo>
                  <a:cubicBezTo>
                    <a:pt x="4273872" y="3896"/>
                    <a:pt x="4274726" y="5958"/>
                    <a:pt x="4274726" y="8109"/>
                  </a:cubicBezTo>
                  <a:lnTo>
                    <a:pt x="4274726" y="1272621"/>
                  </a:lnTo>
                  <a:cubicBezTo>
                    <a:pt x="4274726" y="1274771"/>
                    <a:pt x="4273872" y="1276834"/>
                    <a:pt x="4272351" y="1278354"/>
                  </a:cubicBezTo>
                  <a:cubicBezTo>
                    <a:pt x="4270830" y="1279875"/>
                    <a:pt x="4268768" y="1280729"/>
                    <a:pt x="4266617" y="1280729"/>
                  </a:cubicBezTo>
                  <a:lnTo>
                    <a:pt x="8109" y="1280729"/>
                  </a:lnTo>
                  <a:cubicBezTo>
                    <a:pt x="5958" y="1280729"/>
                    <a:pt x="3896" y="1279875"/>
                    <a:pt x="2375" y="1278354"/>
                  </a:cubicBezTo>
                  <a:cubicBezTo>
                    <a:pt x="854" y="1276834"/>
                    <a:pt x="0" y="1274771"/>
                    <a:pt x="0" y="1272621"/>
                  </a:cubicBezTo>
                  <a:lnTo>
                    <a:pt x="0" y="8109"/>
                  </a:lnTo>
                  <a:cubicBezTo>
                    <a:pt x="0" y="5958"/>
                    <a:pt x="854" y="3896"/>
                    <a:pt x="2375" y="2375"/>
                  </a:cubicBezTo>
                  <a:cubicBezTo>
                    <a:pt x="3896" y="854"/>
                    <a:pt x="5958" y="0"/>
                    <a:pt x="8109" y="0"/>
                  </a:cubicBezTo>
                  <a:close/>
                </a:path>
              </a:pathLst>
            </a:custGeom>
            <a:solidFill>
              <a:srgbClr val="11111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1318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723170" y="7122564"/>
            <a:ext cx="3736002" cy="1033377"/>
            <a:chOff x="0" y="0"/>
            <a:chExt cx="983968" cy="2721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3000" y="3085005"/>
            <a:ext cx="4942302" cy="3983495"/>
          </a:xfrm>
          <a:custGeom>
            <a:avLst/>
            <a:gdLst/>
            <a:ahLst/>
            <a:cxnLst/>
            <a:rect r="r" b="b" t="t" l="l"/>
            <a:pathLst>
              <a:path h="3983495" w="4942302">
                <a:moveTo>
                  <a:pt x="0" y="0"/>
                </a:moveTo>
                <a:lnTo>
                  <a:pt x="4942302" y="0"/>
                </a:lnTo>
                <a:lnTo>
                  <a:pt x="4942302" y="3983495"/>
                </a:lnTo>
                <a:lnTo>
                  <a:pt x="0" y="39834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772740" y="3377367"/>
            <a:ext cx="2765490" cy="3532266"/>
          </a:xfrm>
          <a:custGeom>
            <a:avLst/>
            <a:gdLst/>
            <a:ahLst/>
            <a:cxnLst/>
            <a:rect r="r" b="b" t="t" l="l"/>
            <a:pathLst>
              <a:path h="3532266" w="2765490">
                <a:moveTo>
                  <a:pt x="0" y="0"/>
                </a:moveTo>
                <a:lnTo>
                  <a:pt x="2765490" y="0"/>
                </a:lnTo>
                <a:lnTo>
                  <a:pt x="2765490" y="3532266"/>
                </a:lnTo>
                <a:lnTo>
                  <a:pt x="0" y="35322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568" t="-9048" r="-24474" b="-3725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900836" y="3629465"/>
            <a:ext cx="2976679" cy="3028069"/>
          </a:xfrm>
          <a:custGeom>
            <a:avLst/>
            <a:gdLst/>
            <a:ahLst/>
            <a:cxnLst/>
            <a:rect r="r" b="b" t="t" l="l"/>
            <a:pathLst>
              <a:path h="3028069" w="2976679">
                <a:moveTo>
                  <a:pt x="0" y="0"/>
                </a:moveTo>
                <a:lnTo>
                  <a:pt x="2976679" y="0"/>
                </a:lnTo>
                <a:lnTo>
                  <a:pt x="2976679" y="3028070"/>
                </a:lnTo>
                <a:lnTo>
                  <a:pt x="0" y="30280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0423" t="0" r="-40423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4417977" y="3085005"/>
            <a:ext cx="4678398" cy="4116990"/>
          </a:xfrm>
          <a:custGeom>
            <a:avLst/>
            <a:gdLst/>
            <a:ahLst/>
            <a:cxnLst/>
            <a:rect r="r" b="b" t="t" l="l"/>
            <a:pathLst>
              <a:path h="4116990" w="4678398">
                <a:moveTo>
                  <a:pt x="0" y="0"/>
                </a:moveTo>
                <a:lnTo>
                  <a:pt x="4678398" y="0"/>
                </a:lnTo>
                <a:lnTo>
                  <a:pt x="4678398" y="4116990"/>
                </a:lnTo>
                <a:lnTo>
                  <a:pt x="0" y="41169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62661" y="32965"/>
            <a:ext cx="2721943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ASPECTOS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95105" y="706692"/>
            <a:ext cx="2422231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Projeto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4105" y="854225"/>
            <a:ext cx="291000" cy="408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  <a:spcBef>
                <a:spcPct val="0"/>
              </a:spcBef>
            </a:pPr>
            <a:r>
              <a:rPr lang="en-US" sz="2314" spc="12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900836" y="419400"/>
            <a:ext cx="7160799" cy="118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 “Arquitetura sustenta o hardware.</a:t>
            </a:r>
          </a:p>
          <a:p>
            <a:pPr algn="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O sistema operacional executa as tarefas</a:t>
            </a:r>
          </a:p>
          <a:p>
            <a:pPr algn="r">
              <a:lnSpc>
                <a:spcPts val="3187"/>
              </a:lnSpc>
            </a:pPr>
            <a:r>
              <a:rPr lang="en-US" sz="2276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 E as redes conectam o copo inteligente ao mundo externo.”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755976" y="7122564"/>
            <a:ext cx="4297838" cy="1033377"/>
            <a:chOff x="0" y="0"/>
            <a:chExt cx="1131941" cy="2721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1941" cy="272165"/>
            </a:xfrm>
            <a:custGeom>
              <a:avLst/>
              <a:gdLst/>
              <a:ahLst/>
              <a:cxnLst/>
              <a:rect r="r" b="b" t="t" l="l"/>
              <a:pathLst>
                <a:path h="272165" w="1131941">
                  <a:moveTo>
                    <a:pt x="30623" y="0"/>
                  </a:moveTo>
                  <a:lnTo>
                    <a:pt x="1101318" y="0"/>
                  </a:lnTo>
                  <a:cubicBezTo>
                    <a:pt x="1109440" y="0"/>
                    <a:pt x="1117229" y="3226"/>
                    <a:pt x="1122972" y="8969"/>
                  </a:cubicBezTo>
                  <a:cubicBezTo>
                    <a:pt x="1128715" y="14712"/>
                    <a:pt x="1131941" y="22501"/>
                    <a:pt x="1131941" y="30623"/>
                  </a:cubicBezTo>
                  <a:lnTo>
                    <a:pt x="1131941" y="241542"/>
                  </a:lnTo>
                  <a:cubicBezTo>
                    <a:pt x="1131941" y="258455"/>
                    <a:pt x="1118231" y="272165"/>
                    <a:pt x="1101318" y="272165"/>
                  </a:cubicBezTo>
                  <a:lnTo>
                    <a:pt x="30623" y="272165"/>
                  </a:lnTo>
                  <a:cubicBezTo>
                    <a:pt x="22501" y="272165"/>
                    <a:pt x="14712" y="268939"/>
                    <a:pt x="8969" y="263196"/>
                  </a:cubicBezTo>
                  <a:cubicBezTo>
                    <a:pt x="3226" y="257453"/>
                    <a:pt x="0" y="249664"/>
                    <a:pt x="0" y="241542"/>
                  </a:cubicBezTo>
                  <a:lnTo>
                    <a:pt x="0" y="30623"/>
                  </a:lnTo>
                  <a:cubicBezTo>
                    <a:pt x="0" y="13710"/>
                    <a:pt x="13710" y="0"/>
                    <a:pt x="30623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31941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755976" y="7158478"/>
            <a:ext cx="4297838" cy="90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1"/>
              </a:lnSpc>
            </a:pPr>
            <a:r>
              <a:rPr lang="en-US" sz="2579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Sistemas Operacionais</a:t>
            </a:r>
          </a:p>
          <a:p>
            <a:pPr algn="ctr">
              <a:lnSpc>
                <a:spcPts val="3611"/>
              </a:lnSpc>
            </a:pPr>
            <a:r>
              <a:rPr lang="en-US" sz="2579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Arquitetura de Computadores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764176" y="7143824"/>
            <a:ext cx="3694995" cy="101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9"/>
              </a:lnSpc>
            </a:pPr>
            <a:r>
              <a:rPr lang="en-US" sz="2907">
                <a:solidFill>
                  <a:srgbClr val="FAFAF7"/>
                </a:solidFill>
                <a:latin typeface="Neue Montreal"/>
                <a:ea typeface="Neue Montreal"/>
                <a:cs typeface="Neue Montreal"/>
                <a:sym typeface="Neue Montreal"/>
              </a:rPr>
              <a:t>Redes de computadores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130592" y="1665316"/>
            <a:ext cx="4026817" cy="747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9"/>
              </a:lnSpc>
            </a:pPr>
            <a:r>
              <a:rPr lang="en-US" sz="4307" b="true">
                <a:solidFill>
                  <a:srgbClr val="B2FA63"/>
                </a:solidFill>
                <a:latin typeface="Neue Montreal Bold"/>
                <a:ea typeface="Neue Montreal Bold"/>
                <a:cs typeface="Neue Montreal Bold"/>
                <a:sym typeface="Neue Montreal Bold"/>
              </a:rPr>
              <a:t>Conceitos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7439" y="1539850"/>
            <a:ext cx="4255075" cy="7938292"/>
            <a:chOff x="0" y="0"/>
            <a:chExt cx="1120678" cy="20907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0678" cy="2090744"/>
            </a:xfrm>
            <a:custGeom>
              <a:avLst/>
              <a:gdLst/>
              <a:ahLst/>
              <a:cxnLst/>
              <a:rect r="r" b="b" t="t" l="l"/>
              <a:pathLst>
                <a:path h="2090744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2054354"/>
                  </a:lnTo>
                  <a:cubicBezTo>
                    <a:pt x="1120678" y="2064005"/>
                    <a:pt x="1116844" y="2073261"/>
                    <a:pt x="1110020" y="2080085"/>
                  </a:cubicBezTo>
                  <a:cubicBezTo>
                    <a:pt x="1103196" y="2086910"/>
                    <a:pt x="1093940" y="2090744"/>
                    <a:pt x="1084289" y="2090744"/>
                  </a:cubicBezTo>
                  <a:lnTo>
                    <a:pt x="36389" y="2090744"/>
                  </a:lnTo>
                  <a:cubicBezTo>
                    <a:pt x="26738" y="2090744"/>
                    <a:pt x="17482" y="2086910"/>
                    <a:pt x="10658" y="2080085"/>
                  </a:cubicBezTo>
                  <a:cubicBezTo>
                    <a:pt x="3834" y="2073261"/>
                    <a:pt x="0" y="2064005"/>
                    <a:pt x="0" y="2054354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20678" cy="212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26976" y="2310595"/>
            <a:ext cx="3736002" cy="1033377"/>
            <a:chOff x="0" y="0"/>
            <a:chExt cx="983968" cy="2721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26976" y="3595519"/>
            <a:ext cx="3736002" cy="750246"/>
            <a:chOff x="0" y="0"/>
            <a:chExt cx="983968" cy="1975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26976" y="4593416"/>
            <a:ext cx="3736002" cy="1033377"/>
            <a:chOff x="0" y="0"/>
            <a:chExt cx="983968" cy="2721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26976" y="5874443"/>
            <a:ext cx="3736002" cy="750246"/>
            <a:chOff x="0" y="0"/>
            <a:chExt cx="983968" cy="19759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26976" y="6872339"/>
            <a:ext cx="3736002" cy="1033377"/>
            <a:chOff x="0" y="0"/>
            <a:chExt cx="983968" cy="2721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26976" y="8153367"/>
            <a:ext cx="3736002" cy="750246"/>
            <a:chOff x="0" y="0"/>
            <a:chExt cx="983968" cy="19759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3251749" y="1780169"/>
            <a:ext cx="211547" cy="21154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-10800000">
            <a:off x="3463296" y="1780169"/>
            <a:ext cx="211547" cy="21154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597208" y="2447734"/>
            <a:ext cx="672540" cy="105298"/>
            <a:chOff x="0" y="0"/>
            <a:chExt cx="177130" cy="2773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5E4DB2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426976" y="9062075"/>
            <a:ext cx="3736002" cy="293046"/>
            <a:chOff x="0" y="0"/>
            <a:chExt cx="983968" cy="77181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4639381" y="1554585"/>
            <a:ext cx="4255075" cy="5618762"/>
            <a:chOff x="0" y="0"/>
            <a:chExt cx="1120678" cy="1479839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20678" cy="1479839"/>
            </a:xfrm>
            <a:custGeom>
              <a:avLst/>
              <a:gdLst/>
              <a:ahLst/>
              <a:cxnLst/>
              <a:rect r="r" b="b" t="t" l="l"/>
              <a:pathLst>
                <a:path h="1479839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1443449"/>
                  </a:lnTo>
                  <a:cubicBezTo>
                    <a:pt x="1120678" y="1453101"/>
                    <a:pt x="1116844" y="1462356"/>
                    <a:pt x="1110020" y="1469180"/>
                  </a:cubicBezTo>
                  <a:cubicBezTo>
                    <a:pt x="1103196" y="1476005"/>
                    <a:pt x="1093940" y="1479839"/>
                    <a:pt x="1084289" y="1479839"/>
                  </a:cubicBezTo>
                  <a:lnTo>
                    <a:pt x="36389" y="1479839"/>
                  </a:lnTo>
                  <a:cubicBezTo>
                    <a:pt x="16292" y="1479839"/>
                    <a:pt x="0" y="1463547"/>
                    <a:pt x="0" y="1443449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120678" cy="1517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4898917" y="2325330"/>
            <a:ext cx="3736002" cy="1033377"/>
            <a:chOff x="0" y="0"/>
            <a:chExt cx="983968" cy="27216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4898917" y="3610254"/>
            <a:ext cx="3736002" cy="750246"/>
            <a:chOff x="0" y="0"/>
            <a:chExt cx="983968" cy="197596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4898917" y="5889178"/>
            <a:ext cx="3736002" cy="750246"/>
            <a:chOff x="0" y="0"/>
            <a:chExt cx="983968" cy="197596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7723690" y="1794904"/>
            <a:ext cx="211547" cy="211547"/>
            <a:chOff x="0" y="0"/>
            <a:chExt cx="812800" cy="81280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0" id="50"/>
          <p:cNvGrpSpPr/>
          <p:nvPr/>
        </p:nvGrpSpPr>
        <p:grpSpPr>
          <a:xfrm rot="-10800000">
            <a:off x="7935237" y="1794904"/>
            <a:ext cx="211547" cy="211547"/>
            <a:chOff x="0" y="0"/>
            <a:chExt cx="812800" cy="8128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53" id="53"/>
          <p:cNvSpPr txBox="true"/>
          <p:nvPr/>
        </p:nvSpPr>
        <p:spPr>
          <a:xfrm rot="0">
            <a:off x="4898917" y="1737800"/>
            <a:ext cx="904513" cy="2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Riscos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8330715" y="1501625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grpSp>
        <p:nvGrpSpPr>
          <p:cNvPr name="Group 55" id="55"/>
          <p:cNvGrpSpPr/>
          <p:nvPr/>
        </p:nvGrpSpPr>
        <p:grpSpPr>
          <a:xfrm rot="0">
            <a:off x="5130890" y="6070153"/>
            <a:ext cx="672540" cy="105298"/>
            <a:chOff x="0" y="0"/>
            <a:chExt cx="177130" cy="27733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4900964" y="4608151"/>
            <a:ext cx="3736002" cy="1033377"/>
            <a:chOff x="0" y="0"/>
            <a:chExt cx="983968" cy="272165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5130890" y="4789126"/>
            <a:ext cx="672540" cy="105298"/>
            <a:chOff x="0" y="0"/>
            <a:chExt cx="177130" cy="27733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5130890" y="3748022"/>
            <a:ext cx="672540" cy="105298"/>
            <a:chOff x="0" y="0"/>
            <a:chExt cx="177130" cy="27733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5130890" y="2462469"/>
            <a:ext cx="672540" cy="105298"/>
            <a:chOff x="0" y="0"/>
            <a:chExt cx="177130" cy="27733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4898917" y="6740551"/>
            <a:ext cx="3736002" cy="293046"/>
            <a:chOff x="0" y="0"/>
            <a:chExt cx="983968" cy="77181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72" id="72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3" id="73"/>
          <p:cNvSpPr txBox="true"/>
          <p:nvPr/>
        </p:nvSpPr>
        <p:spPr>
          <a:xfrm rot="0">
            <a:off x="5069150" y="6724197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grpSp>
        <p:nvGrpSpPr>
          <p:cNvPr name="Group 74" id="74"/>
          <p:cNvGrpSpPr/>
          <p:nvPr/>
        </p:nvGrpSpPr>
        <p:grpSpPr>
          <a:xfrm rot="0">
            <a:off x="12230519" y="1858378"/>
            <a:ext cx="211547" cy="211547"/>
            <a:chOff x="0" y="0"/>
            <a:chExt cx="812800" cy="812800"/>
          </a:xfrm>
        </p:grpSpPr>
        <p:sp>
          <p:nvSpPr>
            <p:cNvPr name="Freeform 75" id="7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76" id="76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7" id="77"/>
          <p:cNvGrpSpPr/>
          <p:nvPr/>
        </p:nvGrpSpPr>
        <p:grpSpPr>
          <a:xfrm rot="-10800000">
            <a:off x="12442066" y="1858378"/>
            <a:ext cx="211547" cy="211547"/>
            <a:chOff x="0" y="0"/>
            <a:chExt cx="812800" cy="812800"/>
          </a:xfrm>
        </p:grpSpPr>
        <p:sp>
          <p:nvSpPr>
            <p:cNvPr name="Freeform 78" id="7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79" id="79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80" id="80"/>
          <p:cNvSpPr txBox="true"/>
          <p:nvPr/>
        </p:nvSpPr>
        <p:spPr>
          <a:xfrm rot="0">
            <a:off x="12837543" y="1565099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grpSp>
        <p:nvGrpSpPr>
          <p:cNvPr name="Group 81" id="81"/>
          <p:cNvGrpSpPr/>
          <p:nvPr/>
        </p:nvGrpSpPr>
        <p:grpSpPr>
          <a:xfrm rot="0">
            <a:off x="9146209" y="1554585"/>
            <a:ext cx="4255075" cy="5624097"/>
            <a:chOff x="0" y="0"/>
            <a:chExt cx="1120678" cy="1481244"/>
          </a:xfrm>
        </p:grpSpPr>
        <p:sp>
          <p:nvSpPr>
            <p:cNvPr name="Freeform 82" id="82"/>
            <p:cNvSpPr/>
            <p:nvPr/>
          </p:nvSpPr>
          <p:spPr>
            <a:xfrm flipH="false" flipV="false" rot="0">
              <a:off x="0" y="0"/>
              <a:ext cx="1120678" cy="1481244"/>
            </a:xfrm>
            <a:custGeom>
              <a:avLst/>
              <a:gdLst/>
              <a:ahLst/>
              <a:cxnLst/>
              <a:rect r="r" b="b" t="t" l="l"/>
              <a:pathLst>
                <a:path h="1481244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1444855"/>
                  </a:lnTo>
                  <a:cubicBezTo>
                    <a:pt x="1120678" y="1454506"/>
                    <a:pt x="1116844" y="1463761"/>
                    <a:pt x="1110020" y="1470586"/>
                  </a:cubicBezTo>
                  <a:cubicBezTo>
                    <a:pt x="1103196" y="1477410"/>
                    <a:pt x="1093940" y="1481244"/>
                    <a:pt x="1084289" y="1481244"/>
                  </a:cubicBezTo>
                  <a:lnTo>
                    <a:pt x="36389" y="1481244"/>
                  </a:lnTo>
                  <a:cubicBezTo>
                    <a:pt x="16292" y="1481244"/>
                    <a:pt x="0" y="1464952"/>
                    <a:pt x="0" y="1444855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3" id="83"/>
            <p:cNvSpPr txBox="true"/>
            <p:nvPr/>
          </p:nvSpPr>
          <p:spPr>
            <a:xfrm>
              <a:off x="0" y="-38100"/>
              <a:ext cx="1120678" cy="1519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4" id="84"/>
          <p:cNvGrpSpPr/>
          <p:nvPr/>
        </p:nvGrpSpPr>
        <p:grpSpPr>
          <a:xfrm rot="0">
            <a:off x="9373068" y="3615589"/>
            <a:ext cx="3736002" cy="750246"/>
            <a:chOff x="0" y="0"/>
            <a:chExt cx="983968" cy="197596"/>
          </a:xfrm>
        </p:grpSpPr>
        <p:sp>
          <p:nvSpPr>
            <p:cNvPr name="Freeform 85" id="85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86" id="86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7" id="87"/>
          <p:cNvGrpSpPr/>
          <p:nvPr/>
        </p:nvGrpSpPr>
        <p:grpSpPr>
          <a:xfrm rot="0">
            <a:off x="9373068" y="4613486"/>
            <a:ext cx="3736002" cy="1033377"/>
            <a:chOff x="0" y="0"/>
            <a:chExt cx="983968" cy="272165"/>
          </a:xfrm>
        </p:grpSpPr>
        <p:sp>
          <p:nvSpPr>
            <p:cNvPr name="Freeform 88" id="88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89" id="89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90" id="90"/>
          <p:cNvGrpSpPr/>
          <p:nvPr/>
        </p:nvGrpSpPr>
        <p:grpSpPr>
          <a:xfrm rot="0">
            <a:off x="9373068" y="5894513"/>
            <a:ext cx="3736002" cy="750246"/>
            <a:chOff x="0" y="0"/>
            <a:chExt cx="983968" cy="197596"/>
          </a:xfrm>
        </p:grpSpPr>
        <p:sp>
          <p:nvSpPr>
            <p:cNvPr name="Freeform 91" id="91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92" id="92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93" id="93"/>
          <p:cNvSpPr txBox="true"/>
          <p:nvPr/>
        </p:nvSpPr>
        <p:spPr>
          <a:xfrm rot="0">
            <a:off x="9309634" y="1651159"/>
            <a:ext cx="1097052" cy="2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Pesquisas</a:t>
            </a:r>
          </a:p>
        </p:txBody>
      </p:sp>
      <p:grpSp>
        <p:nvGrpSpPr>
          <p:cNvPr name="Group 94" id="94"/>
          <p:cNvGrpSpPr/>
          <p:nvPr/>
        </p:nvGrpSpPr>
        <p:grpSpPr>
          <a:xfrm rot="0">
            <a:off x="9373225" y="2330665"/>
            <a:ext cx="3736002" cy="1033377"/>
            <a:chOff x="0" y="0"/>
            <a:chExt cx="983968" cy="272165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96" id="96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97" id="97"/>
          <p:cNvGrpSpPr/>
          <p:nvPr/>
        </p:nvGrpSpPr>
        <p:grpSpPr>
          <a:xfrm rot="0">
            <a:off x="9603152" y="2511640"/>
            <a:ext cx="672540" cy="105298"/>
            <a:chOff x="0" y="0"/>
            <a:chExt cx="177130" cy="27733"/>
          </a:xfrm>
        </p:grpSpPr>
        <p:sp>
          <p:nvSpPr>
            <p:cNvPr name="Freeform 98" id="98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99" id="99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0" id="100"/>
          <p:cNvGrpSpPr/>
          <p:nvPr/>
        </p:nvGrpSpPr>
        <p:grpSpPr>
          <a:xfrm rot="0">
            <a:off x="10308086" y="2514963"/>
            <a:ext cx="672540" cy="105298"/>
            <a:chOff x="0" y="0"/>
            <a:chExt cx="177130" cy="27733"/>
          </a:xfrm>
        </p:grpSpPr>
        <p:sp>
          <p:nvSpPr>
            <p:cNvPr name="Freeform 101" id="101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02" id="102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3" id="103"/>
          <p:cNvGrpSpPr/>
          <p:nvPr/>
        </p:nvGrpSpPr>
        <p:grpSpPr>
          <a:xfrm rot="0">
            <a:off x="9603152" y="3687370"/>
            <a:ext cx="672540" cy="105298"/>
            <a:chOff x="0" y="0"/>
            <a:chExt cx="177130" cy="27733"/>
          </a:xfrm>
        </p:grpSpPr>
        <p:sp>
          <p:nvSpPr>
            <p:cNvPr name="Freeform 104" id="104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105" id="105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6" id="106"/>
          <p:cNvGrpSpPr/>
          <p:nvPr/>
        </p:nvGrpSpPr>
        <p:grpSpPr>
          <a:xfrm rot="0">
            <a:off x="10317611" y="3695218"/>
            <a:ext cx="672540" cy="105298"/>
            <a:chOff x="0" y="0"/>
            <a:chExt cx="177130" cy="27733"/>
          </a:xfrm>
        </p:grpSpPr>
        <p:sp>
          <p:nvSpPr>
            <p:cNvPr name="Freeform 107" id="107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08" id="108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09" id="109"/>
          <p:cNvGrpSpPr/>
          <p:nvPr/>
        </p:nvGrpSpPr>
        <p:grpSpPr>
          <a:xfrm rot="0">
            <a:off x="9603152" y="6017349"/>
            <a:ext cx="672540" cy="105298"/>
            <a:chOff x="0" y="0"/>
            <a:chExt cx="177130" cy="27733"/>
          </a:xfrm>
        </p:grpSpPr>
        <p:sp>
          <p:nvSpPr>
            <p:cNvPr name="Freeform 110" id="110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111" id="111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2" id="112"/>
          <p:cNvGrpSpPr/>
          <p:nvPr/>
        </p:nvGrpSpPr>
        <p:grpSpPr>
          <a:xfrm rot="0">
            <a:off x="9373068" y="6745886"/>
            <a:ext cx="3736002" cy="293046"/>
            <a:chOff x="0" y="0"/>
            <a:chExt cx="983968" cy="77181"/>
          </a:xfrm>
        </p:grpSpPr>
        <p:sp>
          <p:nvSpPr>
            <p:cNvPr name="Freeform 113" id="113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114" id="114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15" id="115"/>
          <p:cNvSpPr txBox="true"/>
          <p:nvPr/>
        </p:nvSpPr>
        <p:spPr>
          <a:xfrm rot="0">
            <a:off x="9543300" y="6729532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grpSp>
        <p:nvGrpSpPr>
          <p:cNvPr name="Group 116" id="116"/>
          <p:cNvGrpSpPr/>
          <p:nvPr/>
        </p:nvGrpSpPr>
        <p:grpSpPr>
          <a:xfrm rot="0">
            <a:off x="13620360" y="1618059"/>
            <a:ext cx="4255075" cy="6930501"/>
            <a:chOff x="0" y="0"/>
            <a:chExt cx="1120678" cy="1825317"/>
          </a:xfrm>
        </p:grpSpPr>
        <p:sp>
          <p:nvSpPr>
            <p:cNvPr name="Freeform 117" id="117"/>
            <p:cNvSpPr/>
            <p:nvPr/>
          </p:nvSpPr>
          <p:spPr>
            <a:xfrm flipH="false" flipV="false" rot="0">
              <a:off x="0" y="0"/>
              <a:ext cx="1120678" cy="1825317"/>
            </a:xfrm>
            <a:custGeom>
              <a:avLst/>
              <a:gdLst/>
              <a:ahLst/>
              <a:cxnLst/>
              <a:rect r="r" b="b" t="t" l="l"/>
              <a:pathLst>
                <a:path h="1825317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1788928"/>
                  </a:lnTo>
                  <a:cubicBezTo>
                    <a:pt x="1120678" y="1798579"/>
                    <a:pt x="1116844" y="1807835"/>
                    <a:pt x="1110020" y="1814659"/>
                  </a:cubicBezTo>
                  <a:cubicBezTo>
                    <a:pt x="1103196" y="1821483"/>
                    <a:pt x="1093940" y="1825317"/>
                    <a:pt x="1084289" y="1825317"/>
                  </a:cubicBezTo>
                  <a:lnTo>
                    <a:pt x="36389" y="1825317"/>
                  </a:lnTo>
                  <a:cubicBezTo>
                    <a:pt x="26738" y="1825317"/>
                    <a:pt x="17482" y="1821483"/>
                    <a:pt x="10658" y="1814659"/>
                  </a:cubicBezTo>
                  <a:cubicBezTo>
                    <a:pt x="3834" y="1807835"/>
                    <a:pt x="0" y="1798579"/>
                    <a:pt x="0" y="1788928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8" id="118"/>
            <p:cNvSpPr txBox="true"/>
            <p:nvPr/>
          </p:nvSpPr>
          <p:spPr>
            <a:xfrm>
              <a:off x="0" y="-38100"/>
              <a:ext cx="1120678" cy="18634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9" id="119"/>
          <p:cNvGrpSpPr/>
          <p:nvPr/>
        </p:nvGrpSpPr>
        <p:grpSpPr>
          <a:xfrm rot="0">
            <a:off x="13879896" y="4671625"/>
            <a:ext cx="3736002" cy="1033377"/>
            <a:chOff x="0" y="0"/>
            <a:chExt cx="983968" cy="272165"/>
          </a:xfrm>
        </p:grpSpPr>
        <p:sp>
          <p:nvSpPr>
            <p:cNvPr name="Freeform 120" id="120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21" id="121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22" id="122"/>
          <p:cNvGrpSpPr/>
          <p:nvPr/>
        </p:nvGrpSpPr>
        <p:grpSpPr>
          <a:xfrm rot="0">
            <a:off x="13879896" y="5952652"/>
            <a:ext cx="3736002" cy="750246"/>
            <a:chOff x="0" y="0"/>
            <a:chExt cx="983968" cy="197596"/>
          </a:xfrm>
        </p:grpSpPr>
        <p:sp>
          <p:nvSpPr>
            <p:cNvPr name="Freeform 123" id="123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24" id="124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25" id="125"/>
          <p:cNvGrpSpPr/>
          <p:nvPr/>
        </p:nvGrpSpPr>
        <p:grpSpPr>
          <a:xfrm rot="0">
            <a:off x="16704669" y="1858378"/>
            <a:ext cx="211547" cy="211547"/>
            <a:chOff x="0" y="0"/>
            <a:chExt cx="812800" cy="812800"/>
          </a:xfrm>
        </p:grpSpPr>
        <p:sp>
          <p:nvSpPr>
            <p:cNvPr name="Freeform 126" id="1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27" id="127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28" id="128"/>
          <p:cNvGrpSpPr/>
          <p:nvPr/>
        </p:nvGrpSpPr>
        <p:grpSpPr>
          <a:xfrm rot="-10800000">
            <a:off x="16916216" y="1858378"/>
            <a:ext cx="211547" cy="211547"/>
            <a:chOff x="0" y="0"/>
            <a:chExt cx="812800" cy="812800"/>
          </a:xfrm>
        </p:grpSpPr>
        <p:sp>
          <p:nvSpPr>
            <p:cNvPr name="Freeform 129" id="1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30" id="130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31" id="131"/>
          <p:cNvSpPr txBox="true"/>
          <p:nvPr/>
        </p:nvSpPr>
        <p:spPr>
          <a:xfrm rot="0">
            <a:off x="13837807" y="1753653"/>
            <a:ext cx="1865639" cy="2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Itens Concluídos</a:t>
            </a:r>
          </a:p>
        </p:txBody>
      </p:sp>
      <p:sp>
        <p:nvSpPr>
          <p:cNvPr name="TextBox 132" id="132"/>
          <p:cNvSpPr txBox="true"/>
          <p:nvPr/>
        </p:nvSpPr>
        <p:spPr>
          <a:xfrm rot="0">
            <a:off x="17311694" y="1565099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grpSp>
        <p:nvGrpSpPr>
          <p:cNvPr name="Group 133" id="133"/>
          <p:cNvGrpSpPr/>
          <p:nvPr/>
        </p:nvGrpSpPr>
        <p:grpSpPr>
          <a:xfrm rot="0">
            <a:off x="13877535" y="2388804"/>
            <a:ext cx="3736002" cy="1033377"/>
            <a:chOff x="0" y="0"/>
            <a:chExt cx="983968" cy="272165"/>
          </a:xfrm>
        </p:grpSpPr>
        <p:sp>
          <p:nvSpPr>
            <p:cNvPr name="Freeform 134" id="134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35" id="135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36" id="136"/>
          <p:cNvGrpSpPr/>
          <p:nvPr/>
        </p:nvGrpSpPr>
        <p:grpSpPr>
          <a:xfrm rot="0">
            <a:off x="14106135" y="2488209"/>
            <a:ext cx="672540" cy="105298"/>
            <a:chOff x="0" y="0"/>
            <a:chExt cx="177130" cy="27733"/>
          </a:xfrm>
        </p:grpSpPr>
        <p:sp>
          <p:nvSpPr>
            <p:cNvPr name="Freeform 137" id="137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138" id="138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39" id="139"/>
          <p:cNvGrpSpPr/>
          <p:nvPr/>
        </p:nvGrpSpPr>
        <p:grpSpPr>
          <a:xfrm rot="0">
            <a:off x="13877535" y="3669832"/>
            <a:ext cx="3736002" cy="750246"/>
            <a:chOff x="0" y="0"/>
            <a:chExt cx="983968" cy="197596"/>
          </a:xfrm>
        </p:grpSpPr>
        <p:sp>
          <p:nvSpPr>
            <p:cNvPr name="Freeform 140" id="140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41" id="141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42" id="142"/>
          <p:cNvGrpSpPr/>
          <p:nvPr/>
        </p:nvGrpSpPr>
        <p:grpSpPr>
          <a:xfrm rot="0">
            <a:off x="14109508" y="3740019"/>
            <a:ext cx="672540" cy="105298"/>
            <a:chOff x="0" y="0"/>
            <a:chExt cx="177130" cy="27733"/>
          </a:xfrm>
        </p:grpSpPr>
        <p:sp>
          <p:nvSpPr>
            <p:cNvPr name="Freeform 143" id="143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144" id="144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45" id="145"/>
          <p:cNvGrpSpPr/>
          <p:nvPr/>
        </p:nvGrpSpPr>
        <p:grpSpPr>
          <a:xfrm rot="0">
            <a:off x="13879896" y="6950549"/>
            <a:ext cx="3736002" cy="1033377"/>
            <a:chOff x="0" y="0"/>
            <a:chExt cx="983968" cy="272165"/>
          </a:xfrm>
        </p:grpSpPr>
        <p:sp>
          <p:nvSpPr>
            <p:cNvPr name="Freeform 146" id="146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47" id="147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48" id="148"/>
          <p:cNvGrpSpPr/>
          <p:nvPr/>
        </p:nvGrpSpPr>
        <p:grpSpPr>
          <a:xfrm rot="0">
            <a:off x="14109508" y="6038377"/>
            <a:ext cx="672540" cy="105298"/>
            <a:chOff x="0" y="0"/>
            <a:chExt cx="177130" cy="27733"/>
          </a:xfrm>
        </p:grpSpPr>
        <p:sp>
          <p:nvSpPr>
            <p:cNvPr name="Freeform 149" id="149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150" id="150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51" id="151"/>
          <p:cNvGrpSpPr/>
          <p:nvPr/>
        </p:nvGrpSpPr>
        <p:grpSpPr>
          <a:xfrm rot="0">
            <a:off x="13879896" y="8102232"/>
            <a:ext cx="3736002" cy="293046"/>
            <a:chOff x="0" y="0"/>
            <a:chExt cx="983968" cy="77181"/>
          </a:xfrm>
        </p:grpSpPr>
        <p:sp>
          <p:nvSpPr>
            <p:cNvPr name="Freeform 152" id="152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153" id="153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54" id="154"/>
          <p:cNvSpPr txBox="true"/>
          <p:nvPr/>
        </p:nvSpPr>
        <p:spPr>
          <a:xfrm rot="0">
            <a:off x="14050129" y="8085878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sp>
        <p:nvSpPr>
          <p:cNvPr name="Freeform 155" id="155"/>
          <p:cNvSpPr/>
          <p:nvPr/>
        </p:nvSpPr>
        <p:spPr>
          <a:xfrm flipH="false" flipV="false" rot="0">
            <a:off x="14102375" y="2834019"/>
            <a:ext cx="175260" cy="175260"/>
          </a:xfrm>
          <a:custGeom>
            <a:avLst/>
            <a:gdLst/>
            <a:ahLst/>
            <a:cxnLst/>
            <a:rect r="r" b="b" t="t" l="l"/>
            <a:pathLst>
              <a:path h="175260" w="175260">
                <a:moveTo>
                  <a:pt x="0" y="0"/>
                </a:moveTo>
                <a:lnTo>
                  <a:pt x="175260" y="0"/>
                </a:lnTo>
                <a:lnTo>
                  <a:pt x="175260" y="175260"/>
                </a:lnTo>
                <a:lnTo>
                  <a:pt x="0" y="175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6" id="156"/>
          <p:cNvSpPr txBox="true"/>
          <p:nvPr/>
        </p:nvSpPr>
        <p:spPr>
          <a:xfrm rot="0">
            <a:off x="3858773" y="1486890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sp>
        <p:nvSpPr>
          <p:cNvPr name="TextBox 157" id="157"/>
          <p:cNvSpPr txBox="true"/>
          <p:nvPr/>
        </p:nvSpPr>
        <p:spPr>
          <a:xfrm rot="0">
            <a:off x="426976" y="1723065"/>
            <a:ext cx="103760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Features</a:t>
            </a:r>
          </a:p>
        </p:txBody>
      </p:sp>
      <p:sp>
        <p:nvSpPr>
          <p:cNvPr name="TextBox 158" id="158"/>
          <p:cNvSpPr txBox="true"/>
          <p:nvPr/>
        </p:nvSpPr>
        <p:spPr>
          <a:xfrm rot="0">
            <a:off x="597208" y="9045721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sp>
        <p:nvSpPr>
          <p:cNvPr name="TextBox 159" id="159"/>
          <p:cNvSpPr txBox="true"/>
          <p:nvPr/>
        </p:nvSpPr>
        <p:spPr>
          <a:xfrm rot="0">
            <a:off x="14277635" y="3907616"/>
            <a:ext cx="3144665" cy="48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4"/>
              </a:lnSpc>
            </a:pPr>
            <a:r>
              <a:rPr lang="en-US" sz="136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Construção Protótipo Inicial TinkerCad</a:t>
            </a:r>
          </a:p>
          <a:p>
            <a:pPr algn="ctr">
              <a:lnSpc>
                <a:spcPts val="1914"/>
              </a:lnSpc>
            </a:pPr>
          </a:p>
        </p:txBody>
      </p:sp>
      <p:sp>
        <p:nvSpPr>
          <p:cNvPr name="TextBox 160" id="160"/>
          <p:cNvSpPr txBox="true"/>
          <p:nvPr/>
        </p:nvSpPr>
        <p:spPr>
          <a:xfrm rot="0">
            <a:off x="14345080" y="2774482"/>
            <a:ext cx="2037853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Compra dos materiais</a:t>
            </a:r>
          </a:p>
        </p:txBody>
      </p:sp>
      <p:sp>
        <p:nvSpPr>
          <p:cNvPr name="Freeform 161" id="161"/>
          <p:cNvSpPr/>
          <p:nvPr/>
        </p:nvSpPr>
        <p:spPr>
          <a:xfrm flipH="false" flipV="false" rot="0">
            <a:off x="14014745" y="3990713"/>
            <a:ext cx="175260" cy="175260"/>
          </a:xfrm>
          <a:custGeom>
            <a:avLst/>
            <a:gdLst/>
            <a:ahLst/>
            <a:cxnLst/>
            <a:rect r="r" b="b" t="t" l="l"/>
            <a:pathLst>
              <a:path h="175260" w="175260">
                <a:moveTo>
                  <a:pt x="0" y="0"/>
                </a:moveTo>
                <a:lnTo>
                  <a:pt x="175260" y="0"/>
                </a:lnTo>
                <a:lnTo>
                  <a:pt x="175260" y="175259"/>
                </a:lnTo>
                <a:lnTo>
                  <a:pt x="0" y="1752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2" id="162"/>
          <p:cNvSpPr txBox="true"/>
          <p:nvPr/>
        </p:nvSpPr>
        <p:spPr>
          <a:xfrm rot="0">
            <a:off x="528698" y="2684409"/>
            <a:ext cx="2298768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Montagem do protótipo</a:t>
            </a:r>
          </a:p>
        </p:txBody>
      </p:sp>
      <p:sp>
        <p:nvSpPr>
          <p:cNvPr name="TextBox 163" id="163"/>
          <p:cNvSpPr txBox="true"/>
          <p:nvPr/>
        </p:nvSpPr>
        <p:spPr>
          <a:xfrm rot="0">
            <a:off x="597208" y="3907616"/>
            <a:ext cx="193629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Teste sensor de fluxo</a:t>
            </a:r>
          </a:p>
        </p:txBody>
      </p:sp>
      <p:sp>
        <p:nvSpPr>
          <p:cNvPr name="TextBox 164" id="164"/>
          <p:cNvSpPr txBox="true"/>
          <p:nvPr/>
        </p:nvSpPr>
        <p:spPr>
          <a:xfrm rot="0">
            <a:off x="9113531" y="2739290"/>
            <a:ext cx="326156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Comunicação Arduíno/App</a:t>
            </a:r>
          </a:p>
        </p:txBody>
      </p:sp>
      <p:sp>
        <p:nvSpPr>
          <p:cNvPr name="TextBox 165" id="165"/>
          <p:cNvSpPr txBox="true"/>
          <p:nvPr/>
        </p:nvSpPr>
        <p:spPr>
          <a:xfrm rot="0">
            <a:off x="562953" y="6220991"/>
            <a:ext cx="2230257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Protótipo de Tela do App</a:t>
            </a:r>
          </a:p>
        </p:txBody>
      </p:sp>
      <p:sp>
        <p:nvSpPr>
          <p:cNvPr name="TextBox 166" id="166"/>
          <p:cNvSpPr txBox="true"/>
          <p:nvPr/>
        </p:nvSpPr>
        <p:spPr>
          <a:xfrm rot="0">
            <a:off x="528698" y="5031997"/>
            <a:ext cx="1697769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Pesquisa Blender </a:t>
            </a:r>
          </a:p>
        </p:txBody>
      </p:sp>
      <p:sp>
        <p:nvSpPr>
          <p:cNvPr name="TextBox 167" id="167"/>
          <p:cNvSpPr txBox="true"/>
          <p:nvPr/>
        </p:nvSpPr>
        <p:spPr>
          <a:xfrm rot="0">
            <a:off x="9147823" y="4999163"/>
            <a:ext cx="326156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Integração Samsung Health</a:t>
            </a:r>
          </a:p>
        </p:txBody>
      </p:sp>
      <p:grpSp>
        <p:nvGrpSpPr>
          <p:cNvPr name="Group 168" id="168"/>
          <p:cNvGrpSpPr/>
          <p:nvPr/>
        </p:nvGrpSpPr>
        <p:grpSpPr>
          <a:xfrm rot="0">
            <a:off x="10275692" y="4699211"/>
            <a:ext cx="672540" cy="105298"/>
            <a:chOff x="0" y="0"/>
            <a:chExt cx="177130" cy="27733"/>
          </a:xfrm>
        </p:grpSpPr>
        <p:sp>
          <p:nvSpPr>
            <p:cNvPr name="Freeform 169" id="169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170" id="170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1" id="171"/>
          <p:cNvGrpSpPr/>
          <p:nvPr/>
        </p:nvGrpSpPr>
        <p:grpSpPr>
          <a:xfrm rot="0">
            <a:off x="9543300" y="4689686"/>
            <a:ext cx="672540" cy="105298"/>
            <a:chOff x="0" y="0"/>
            <a:chExt cx="177130" cy="27733"/>
          </a:xfrm>
        </p:grpSpPr>
        <p:sp>
          <p:nvSpPr>
            <p:cNvPr name="Freeform 172" id="172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173" id="173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74" id="174"/>
          <p:cNvSpPr txBox="true"/>
          <p:nvPr/>
        </p:nvSpPr>
        <p:spPr>
          <a:xfrm rot="0">
            <a:off x="9603152" y="3914816"/>
            <a:ext cx="230125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Hospedagem Aplicação</a:t>
            </a:r>
          </a:p>
        </p:txBody>
      </p:sp>
      <p:grpSp>
        <p:nvGrpSpPr>
          <p:cNvPr name="Group 175" id="175"/>
          <p:cNvGrpSpPr/>
          <p:nvPr/>
        </p:nvGrpSpPr>
        <p:grpSpPr>
          <a:xfrm rot="0">
            <a:off x="597208" y="3714851"/>
            <a:ext cx="672540" cy="105298"/>
            <a:chOff x="0" y="0"/>
            <a:chExt cx="177130" cy="27733"/>
          </a:xfrm>
        </p:grpSpPr>
        <p:sp>
          <p:nvSpPr>
            <p:cNvPr name="Freeform 176" id="176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5E4DB2"/>
            </a:solidFill>
          </p:spPr>
        </p:sp>
        <p:sp>
          <p:nvSpPr>
            <p:cNvPr name="TextBox 177" id="177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78" id="178"/>
          <p:cNvGrpSpPr/>
          <p:nvPr/>
        </p:nvGrpSpPr>
        <p:grpSpPr>
          <a:xfrm rot="0">
            <a:off x="597208" y="4819955"/>
            <a:ext cx="672540" cy="105298"/>
            <a:chOff x="0" y="0"/>
            <a:chExt cx="177130" cy="27733"/>
          </a:xfrm>
        </p:grpSpPr>
        <p:sp>
          <p:nvSpPr>
            <p:cNvPr name="Freeform 179" id="179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5E4DB2"/>
            </a:solidFill>
          </p:spPr>
        </p:sp>
        <p:sp>
          <p:nvSpPr>
            <p:cNvPr name="TextBox 180" id="180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81" id="181"/>
          <p:cNvGrpSpPr/>
          <p:nvPr/>
        </p:nvGrpSpPr>
        <p:grpSpPr>
          <a:xfrm rot="0">
            <a:off x="609506" y="6055418"/>
            <a:ext cx="672540" cy="105298"/>
            <a:chOff x="0" y="0"/>
            <a:chExt cx="177130" cy="27733"/>
          </a:xfrm>
        </p:grpSpPr>
        <p:sp>
          <p:nvSpPr>
            <p:cNvPr name="Freeform 182" id="182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5E4DB2"/>
            </a:solidFill>
          </p:spPr>
        </p:sp>
        <p:sp>
          <p:nvSpPr>
            <p:cNvPr name="TextBox 183" id="183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84" id="184"/>
          <p:cNvSpPr txBox="true"/>
          <p:nvPr/>
        </p:nvSpPr>
        <p:spPr>
          <a:xfrm rot="0">
            <a:off x="528698" y="7358114"/>
            <a:ext cx="2230257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Exibição Fluxo de Água</a:t>
            </a:r>
          </a:p>
        </p:txBody>
      </p:sp>
      <p:grpSp>
        <p:nvGrpSpPr>
          <p:cNvPr name="Group 185" id="185"/>
          <p:cNvGrpSpPr/>
          <p:nvPr/>
        </p:nvGrpSpPr>
        <p:grpSpPr>
          <a:xfrm rot="0">
            <a:off x="609506" y="7053314"/>
            <a:ext cx="672540" cy="105298"/>
            <a:chOff x="0" y="0"/>
            <a:chExt cx="177130" cy="27733"/>
          </a:xfrm>
        </p:grpSpPr>
        <p:sp>
          <p:nvSpPr>
            <p:cNvPr name="Freeform 186" id="186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5E4DB2"/>
            </a:solidFill>
          </p:spPr>
        </p:sp>
        <p:sp>
          <p:nvSpPr>
            <p:cNvPr name="TextBox 187" id="187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88" id="188"/>
          <p:cNvGrpSpPr/>
          <p:nvPr/>
        </p:nvGrpSpPr>
        <p:grpSpPr>
          <a:xfrm rot="0">
            <a:off x="14102375" y="4840025"/>
            <a:ext cx="672540" cy="105298"/>
            <a:chOff x="0" y="0"/>
            <a:chExt cx="177130" cy="27733"/>
          </a:xfrm>
        </p:grpSpPr>
        <p:sp>
          <p:nvSpPr>
            <p:cNvPr name="Freeform 189" id="189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190" id="190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191" id="191"/>
          <p:cNvSpPr txBox="true"/>
          <p:nvPr/>
        </p:nvSpPr>
        <p:spPr>
          <a:xfrm rot="0">
            <a:off x="14345080" y="5081529"/>
            <a:ext cx="1528209" cy="236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4"/>
              </a:lnSpc>
            </a:pPr>
            <a:r>
              <a:rPr lang="en-US" sz="136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Cálculo Fluxo Água</a:t>
            </a:r>
          </a:p>
        </p:txBody>
      </p:sp>
      <p:sp>
        <p:nvSpPr>
          <p:cNvPr name="Freeform 192" id="192"/>
          <p:cNvSpPr/>
          <p:nvPr/>
        </p:nvSpPr>
        <p:spPr>
          <a:xfrm flipH="false" flipV="false" rot="0">
            <a:off x="14102375" y="5133982"/>
            <a:ext cx="175260" cy="175260"/>
          </a:xfrm>
          <a:custGeom>
            <a:avLst/>
            <a:gdLst/>
            <a:ahLst/>
            <a:cxnLst/>
            <a:rect r="r" b="b" t="t" l="l"/>
            <a:pathLst>
              <a:path h="175260" w="175260">
                <a:moveTo>
                  <a:pt x="0" y="0"/>
                </a:moveTo>
                <a:lnTo>
                  <a:pt x="175260" y="0"/>
                </a:lnTo>
                <a:lnTo>
                  <a:pt x="175260" y="175260"/>
                </a:lnTo>
                <a:lnTo>
                  <a:pt x="0" y="1752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3" id="193"/>
          <p:cNvSpPr txBox="true"/>
          <p:nvPr/>
        </p:nvSpPr>
        <p:spPr>
          <a:xfrm rot="0">
            <a:off x="5154732" y="2685823"/>
            <a:ext cx="1752805" cy="257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Viabilidade Blender</a:t>
            </a:r>
          </a:p>
        </p:txBody>
      </p:sp>
      <p:grpSp>
        <p:nvGrpSpPr>
          <p:cNvPr name="Group 194" id="194"/>
          <p:cNvGrpSpPr/>
          <p:nvPr/>
        </p:nvGrpSpPr>
        <p:grpSpPr>
          <a:xfrm rot="0">
            <a:off x="12197998" y="1831076"/>
            <a:ext cx="211547" cy="211547"/>
            <a:chOff x="0" y="0"/>
            <a:chExt cx="812800" cy="812800"/>
          </a:xfrm>
        </p:grpSpPr>
        <p:sp>
          <p:nvSpPr>
            <p:cNvPr name="Freeform 195" id="19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96" id="196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97" id="197"/>
          <p:cNvGrpSpPr/>
          <p:nvPr/>
        </p:nvGrpSpPr>
        <p:grpSpPr>
          <a:xfrm rot="-10800000">
            <a:off x="12409545" y="1831076"/>
            <a:ext cx="211547" cy="211547"/>
            <a:chOff x="0" y="0"/>
            <a:chExt cx="812800" cy="812800"/>
          </a:xfrm>
        </p:grpSpPr>
        <p:sp>
          <p:nvSpPr>
            <p:cNvPr name="Freeform 198" id="19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99" id="199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200" id="200"/>
          <p:cNvSpPr txBox="true"/>
          <p:nvPr/>
        </p:nvSpPr>
        <p:spPr>
          <a:xfrm rot="0">
            <a:off x="12805023" y="1537797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sp>
        <p:nvSpPr>
          <p:cNvPr name="TextBox 201" id="201"/>
          <p:cNvSpPr txBox="true"/>
          <p:nvPr/>
        </p:nvSpPr>
        <p:spPr>
          <a:xfrm rot="0">
            <a:off x="253491" y="200172"/>
            <a:ext cx="6890109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Mapeamento - Sprint 1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2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26998" y="1320008"/>
            <a:ext cx="4255075" cy="7938292"/>
            <a:chOff x="0" y="0"/>
            <a:chExt cx="1120678" cy="20907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0678" cy="2090744"/>
            </a:xfrm>
            <a:custGeom>
              <a:avLst/>
              <a:gdLst/>
              <a:ahLst/>
              <a:cxnLst/>
              <a:rect r="r" b="b" t="t" l="l"/>
              <a:pathLst>
                <a:path h="2090744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2054354"/>
                  </a:lnTo>
                  <a:cubicBezTo>
                    <a:pt x="1120678" y="2064005"/>
                    <a:pt x="1116844" y="2073261"/>
                    <a:pt x="1110020" y="2080085"/>
                  </a:cubicBezTo>
                  <a:cubicBezTo>
                    <a:pt x="1103196" y="2086910"/>
                    <a:pt x="1093940" y="2090744"/>
                    <a:pt x="1084289" y="2090744"/>
                  </a:cubicBezTo>
                  <a:lnTo>
                    <a:pt x="36389" y="2090744"/>
                  </a:lnTo>
                  <a:cubicBezTo>
                    <a:pt x="26738" y="2090744"/>
                    <a:pt x="17482" y="2086910"/>
                    <a:pt x="10658" y="2080085"/>
                  </a:cubicBezTo>
                  <a:cubicBezTo>
                    <a:pt x="3834" y="2073261"/>
                    <a:pt x="0" y="2064005"/>
                    <a:pt x="0" y="2054354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20678" cy="212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086535" y="2090754"/>
            <a:ext cx="3736002" cy="1033377"/>
            <a:chOff x="0" y="0"/>
            <a:chExt cx="983968" cy="2721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086535" y="3375678"/>
            <a:ext cx="3736002" cy="750246"/>
            <a:chOff x="0" y="0"/>
            <a:chExt cx="983968" cy="1975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086535" y="4373574"/>
            <a:ext cx="3736002" cy="1033377"/>
            <a:chOff x="0" y="0"/>
            <a:chExt cx="983968" cy="2721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086535" y="5654601"/>
            <a:ext cx="3736002" cy="750246"/>
            <a:chOff x="0" y="0"/>
            <a:chExt cx="983968" cy="19759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086535" y="6652498"/>
            <a:ext cx="3736002" cy="1033377"/>
            <a:chOff x="0" y="0"/>
            <a:chExt cx="983968" cy="2721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086535" y="7933525"/>
            <a:ext cx="3736002" cy="750246"/>
            <a:chOff x="0" y="0"/>
            <a:chExt cx="983968" cy="19759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7911308" y="1560327"/>
            <a:ext cx="211547" cy="211547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-10800000">
            <a:off x="8122854" y="1560327"/>
            <a:ext cx="211547" cy="211547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5256767" y="2227892"/>
            <a:ext cx="672540" cy="105298"/>
            <a:chOff x="0" y="0"/>
            <a:chExt cx="177130" cy="2773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5256767" y="4554549"/>
            <a:ext cx="672540" cy="105298"/>
            <a:chOff x="0" y="0"/>
            <a:chExt cx="177130" cy="2773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5256767" y="6833473"/>
            <a:ext cx="672540" cy="105298"/>
            <a:chOff x="0" y="0"/>
            <a:chExt cx="177130" cy="2773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5086535" y="8842233"/>
            <a:ext cx="3736002" cy="293046"/>
            <a:chOff x="0" y="0"/>
            <a:chExt cx="983968" cy="77181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9205927" y="1320008"/>
            <a:ext cx="4255075" cy="5566113"/>
            <a:chOff x="0" y="0"/>
            <a:chExt cx="1120678" cy="146597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20678" cy="1465972"/>
            </a:xfrm>
            <a:custGeom>
              <a:avLst/>
              <a:gdLst/>
              <a:ahLst/>
              <a:cxnLst/>
              <a:rect r="r" b="b" t="t" l="l"/>
              <a:pathLst>
                <a:path h="1465972" w="1120678">
                  <a:moveTo>
                    <a:pt x="36389" y="0"/>
                  </a:moveTo>
                  <a:lnTo>
                    <a:pt x="1084289" y="0"/>
                  </a:lnTo>
                  <a:cubicBezTo>
                    <a:pt x="1104386" y="0"/>
                    <a:pt x="1120678" y="16292"/>
                    <a:pt x="1120678" y="36389"/>
                  </a:cubicBezTo>
                  <a:lnTo>
                    <a:pt x="1120678" y="1429583"/>
                  </a:lnTo>
                  <a:cubicBezTo>
                    <a:pt x="1120678" y="1449680"/>
                    <a:pt x="1104386" y="1465972"/>
                    <a:pt x="1084289" y="1465972"/>
                  </a:cubicBezTo>
                  <a:lnTo>
                    <a:pt x="36389" y="1465972"/>
                  </a:lnTo>
                  <a:cubicBezTo>
                    <a:pt x="26738" y="1465972"/>
                    <a:pt x="17482" y="1462138"/>
                    <a:pt x="10658" y="1455314"/>
                  </a:cubicBezTo>
                  <a:cubicBezTo>
                    <a:pt x="3834" y="1448490"/>
                    <a:pt x="0" y="1439234"/>
                    <a:pt x="0" y="1429583"/>
                  </a:cubicBezTo>
                  <a:lnTo>
                    <a:pt x="0" y="36389"/>
                  </a:lnTo>
                  <a:cubicBezTo>
                    <a:pt x="0" y="26738"/>
                    <a:pt x="3834" y="17482"/>
                    <a:pt x="10658" y="10658"/>
                  </a:cubicBezTo>
                  <a:cubicBezTo>
                    <a:pt x="17482" y="3834"/>
                    <a:pt x="26738" y="0"/>
                    <a:pt x="363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1120678" cy="1504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465463" y="2090754"/>
            <a:ext cx="3736002" cy="1033377"/>
            <a:chOff x="0" y="0"/>
            <a:chExt cx="983968" cy="272165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9465463" y="3375678"/>
            <a:ext cx="3736002" cy="750246"/>
            <a:chOff x="0" y="0"/>
            <a:chExt cx="983968" cy="197596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9465463" y="5654601"/>
            <a:ext cx="3736002" cy="750246"/>
            <a:chOff x="0" y="0"/>
            <a:chExt cx="983968" cy="197596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983968" cy="197596"/>
            </a:xfrm>
            <a:custGeom>
              <a:avLst/>
              <a:gdLst/>
              <a:ahLst/>
              <a:cxnLst/>
              <a:rect r="r" b="b" t="t" l="l"/>
              <a:pathLst>
                <a:path h="197596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162368"/>
                  </a:lnTo>
                  <a:cubicBezTo>
                    <a:pt x="983968" y="171711"/>
                    <a:pt x="980256" y="180671"/>
                    <a:pt x="973649" y="187278"/>
                  </a:cubicBezTo>
                  <a:cubicBezTo>
                    <a:pt x="967043" y="193884"/>
                    <a:pt x="958082" y="197596"/>
                    <a:pt x="948739" y="197596"/>
                  </a:cubicBezTo>
                  <a:lnTo>
                    <a:pt x="35228" y="197596"/>
                  </a:lnTo>
                  <a:cubicBezTo>
                    <a:pt x="25885" y="197596"/>
                    <a:pt x="16925" y="193884"/>
                    <a:pt x="10318" y="187278"/>
                  </a:cubicBezTo>
                  <a:cubicBezTo>
                    <a:pt x="3712" y="180671"/>
                    <a:pt x="0" y="171711"/>
                    <a:pt x="0" y="162368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38100"/>
              <a:ext cx="983968" cy="235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2290237" y="1560327"/>
            <a:ext cx="211547" cy="211547"/>
            <a:chOff x="0" y="0"/>
            <a:chExt cx="812800" cy="81280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6" id="56"/>
          <p:cNvGrpSpPr/>
          <p:nvPr/>
        </p:nvGrpSpPr>
        <p:grpSpPr>
          <a:xfrm rot="-10800000">
            <a:off x="12501783" y="1560327"/>
            <a:ext cx="211547" cy="211547"/>
            <a:chOff x="0" y="0"/>
            <a:chExt cx="812800" cy="81280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59" id="59"/>
          <p:cNvSpPr txBox="true"/>
          <p:nvPr/>
        </p:nvSpPr>
        <p:spPr>
          <a:xfrm rot="0">
            <a:off x="9465463" y="1503223"/>
            <a:ext cx="904513" cy="2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Sprint 3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2897261" y="1267048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grpSp>
        <p:nvGrpSpPr>
          <p:cNvPr name="Group 61" id="61"/>
          <p:cNvGrpSpPr/>
          <p:nvPr/>
        </p:nvGrpSpPr>
        <p:grpSpPr>
          <a:xfrm rot="0">
            <a:off x="9697437" y="5744301"/>
            <a:ext cx="672540" cy="105298"/>
            <a:chOff x="0" y="0"/>
            <a:chExt cx="177130" cy="27733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9467510" y="4373574"/>
            <a:ext cx="3736002" cy="1033377"/>
            <a:chOff x="0" y="0"/>
            <a:chExt cx="983968" cy="272165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983968" cy="272165"/>
            </a:xfrm>
            <a:custGeom>
              <a:avLst/>
              <a:gdLst/>
              <a:ahLst/>
              <a:cxnLst/>
              <a:rect r="r" b="b" t="t" l="l"/>
              <a:pathLst>
                <a:path h="272165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236937"/>
                  </a:lnTo>
                  <a:cubicBezTo>
                    <a:pt x="983968" y="246280"/>
                    <a:pt x="980256" y="255241"/>
                    <a:pt x="973649" y="261847"/>
                  </a:cubicBezTo>
                  <a:cubicBezTo>
                    <a:pt x="967043" y="268454"/>
                    <a:pt x="958082" y="272165"/>
                    <a:pt x="948739" y="272165"/>
                  </a:cubicBezTo>
                  <a:lnTo>
                    <a:pt x="35228" y="272165"/>
                  </a:lnTo>
                  <a:cubicBezTo>
                    <a:pt x="25885" y="272165"/>
                    <a:pt x="16925" y="268454"/>
                    <a:pt x="10318" y="261847"/>
                  </a:cubicBezTo>
                  <a:cubicBezTo>
                    <a:pt x="3712" y="255241"/>
                    <a:pt x="0" y="246280"/>
                    <a:pt x="0" y="236937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28242C"/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38100"/>
              <a:ext cx="983968" cy="310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9697437" y="4554549"/>
            <a:ext cx="672540" cy="105298"/>
            <a:chOff x="0" y="0"/>
            <a:chExt cx="177130" cy="27733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943D73"/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9697437" y="3484870"/>
            <a:ext cx="672540" cy="105298"/>
            <a:chOff x="0" y="0"/>
            <a:chExt cx="177130" cy="27733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72" id="72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9697437" y="2227892"/>
            <a:ext cx="672540" cy="105298"/>
            <a:chOff x="0" y="0"/>
            <a:chExt cx="177130" cy="27733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75" id="75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76" id="76"/>
          <p:cNvGrpSpPr/>
          <p:nvPr/>
        </p:nvGrpSpPr>
        <p:grpSpPr>
          <a:xfrm rot="0">
            <a:off x="9465463" y="6505975"/>
            <a:ext cx="3736002" cy="293046"/>
            <a:chOff x="0" y="0"/>
            <a:chExt cx="983968" cy="77181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983968" cy="77181"/>
            </a:xfrm>
            <a:custGeom>
              <a:avLst/>
              <a:gdLst/>
              <a:ahLst/>
              <a:cxnLst/>
              <a:rect r="r" b="b" t="t" l="l"/>
              <a:pathLst>
                <a:path h="77181" w="983968">
                  <a:moveTo>
                    <a:pt x="35228" y="0"/>
                  </a:moveTo>
                  <a:lnTo>
                    <a:pt x="948739" y="0"/>
                  </a:lnTo>
                  <a:cubicBezTo>
                    <a:pt x="968195" y="0"/>
                    <a:pt x="983968" y="15772"/>
                    <a:pt x="983968" y="35228"/>
                  </a:cubicBezTo>
                  <a:lnTo>
                    <a:pt x="983968" y="41953"/>
                  </a:lnTo>
                  <a:cubicBezTo>
                    <a:pt x="983968" y="51296"/>
                    <a:pt x="980256" y="60256"/>
                    <a:pt x="973649" y="66863"/>
                  </a:cubicBezTo>
                  <a:cubicBezTo>
                    <a:pt x="967043" y="73469"/>
                    <a:pt x="958082" y="77181"/>
                    <a:pt x="948739" y="77181"/>
                  </a:cubicBezTo>
                  <a:lnTo>
                    <a:pt x="35228" y="77181"/>
                  </a:lnTo>
                  <a:cubicBezTo>
                    <a:pt x="25885" y="77181"/>
                    <a:pt x="16925" y="73469"/>
                    <a:pt x="10318" y="66863"/>
                  </a:cubicBezTo>
                  <a:cubicBezTo>
                    <a:pt x="3712" y="60256"/>
                    <a:pt x="0" y="51296"/>
                    <a:pt x="0" y="41953"/>
                  </a:cubicBezTo>
                  <a:lnTo>
                    <a:pt x="0" y="35228"/>
                  </a:lnTo>
                  <a:cubicBezTo>
                    <a:pt x="0" y="25885"/>
                    <a:pt x="3712" y="16925"/>
                    <a:pt x="10318" y="10318"/>
                  </a:cubicBezTo>
                  <a:cubicBezTo>
                    <a:pt x="16925" y="3712"/>
                    <a:pt x="25885" y="0"/>
                    <a:pt x="35228" y="0"/>
                  </a:cubicBezTo>
                  <a:close/>
                </a:path>
              </a:pathLst>
            </a:custGeom>
            <a:solidFill>
              <a:srgbClr val="121212"/>
            </a:solidFill>
          </p:spPr>
        </p:sp>
        <p:sp>
          <p:nvSpPr>
            <p:cNvPr name="TextBox 78" id="78"/>
            <p:cNvSpPr txBox="true"/>
            <p:nvPr/>
          </p:nvSpPr>
          <p:spPr>
            <a:xfrm>
              <a:off x="0" y="-38100"/>
              <a:ext cx="983968" cy="115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79" id="79"/>
          <p:cNvSpPr txBox="true"/>
          <p:nvPr/>
        </p:nvSpPr>
        <p:spPr>
          <a:xfrm rot="0">
            <a:off x="9635696" y="6489620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8518332" y="1267048"/>
            <a:ext cx="304205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28242C"/>
                </a:solidFill>
                <a:latin typeface="Open Sans"/>
                <a:ea typeface="Open Sans"/>
                <a:cs typeface="Open Sans"/>
                <a:sym typeface="Open Sans"/>
              </a:rPr>
              <a:t>...</a:t>
            </a:r>
          </a:p>
        </p:txBody>
      </p:sp>
      <p:sp>
        <p:nvSpPr>
          <p:cNvPr name="TextBox 81" id="81"/>
          <p:cNvSpPr txBox="true"/>
          <p:nvPr/>
        </p:nvSpPr>
        <p:spPr>
          <a:xfrm rot="0">
            <a:off x="5086535" y="1503223"/>
            <a:ext cx="972228" cy="29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Sprint 2</a:t>
            </a:r>
          </a:p>
        </p:txBody>
      </p:sp>
      <p:sp>
        <p:nvSpPr>
          <p:cNvPr name="TextBox 82" id="82"/>
          <p:cNvSpPr txBox="true"/>
          <p:nvPr/>
        </p:nvSpPr>
        <p:spPr>
          <a:xfrm rot="0">
            <a:off x="5256767" y="8825879"/>
            <a:ext cx="2361107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4D4554"/>
                </a:solidFill>
                <a:latin typeface="Open Sans"/>
                <a:ea typeface="Open Sans"/>
                <a:cs typeface="Open Sans"/>
                <a:sym typeface="Open Sans"/>
              </a:rPr>
              <a:t>+ Adicionar um cartão</a:t>
            </a:r>
          </a:p>
        </p:txBody>
      </p:sp>
      <p:sp>
        <p:nvSpPr>
          <p:cNvPr name="TextBox 83" id="83"/>
          <p:cNvSpPr txBox="true"/>
          <p:nvPr/>
        </p:nvSpPr>
        <p:spPr>
          <a:xfrm rot="0">
            <a:off x="5213006" y="2423178"/>
            <a:ext cx="3406567" cy="52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[Hardware] Contagem do fluxo de água pelo Arduino</a:t>
            </a:r>
          </a:p>
        </p:txBody>
      </p:sp>
      <p:sp>
        <p:nvSpPr>
          <p:cNvPr name="TextBox 84" id="84"/>
          <p:cNvSpPr txBox="true"/>
          <p:nvPr/>
        </p:nvSpPr>
        <p:spPr>
          <a:xfrm rot="0">
            <a:off x="5188257" y="4747401"/>
            <a:ext cx="3306239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[Design] Definir a estrutura do copo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5213006" y="7049902"/>
            <a:ext cx="1432612" cy="257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[APP] Tela login</a:t>
            </a:r>
          </a:p>
        </p:txBody>
      </p:sp>
      <p:sp>
        <p:nvSpPr>
          <p:cNvPr name="TextBox 86" id="86"/>
          <p:cNvSpPr txBox="true"/>
          <p:nvPr/>
        </p:nvSpPr>
        <p:spPr>
          <a:xfrm rot="0">
            <a:off x="9635696" y="3637793"/>
            <a:ext cx="2183062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[APP] Tela Principal App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9465463" y="4747401"/>
            <a:ext cx="3687959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[Back-End] Integração Samsung Health 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9572477" y="5944849"/>
            <a:ext cx="246849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[APP] Publicação Play Store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5213006" y="5886863"/>
            <a:ext cx="3457428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[Redes] Envio mensagem arduíno/App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5247702" y="3561593"/>
            <a:ext cx="341366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[Back-End] Armazenamento Histórico Água Consumida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9436145" y="2423178"/>
            <a:ext cx="3707753" cy="257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[Hardware] Integração Arduino/Copo</a:t>
            </a:r>
          </a:p>
        </p:txBody>
      </p:sp>
      <p:grpSp>
        <p:nvGrpSpPr>
          <p:cNvPr name="Group 92" id="92"/>
          <p:cNvGrpSpPr/>
          <p:nvPr/>
        </p:nvGrpSpPr>
        <p:grpSpPr>
          <a:xfrm rot="0">
            <a:off x="5256767" y="3432221"/>
            <a:ext cx="672540" cy="105298"/>
            <a:chOff x="0" y="0"/>
            <a:chExt cx="177130" cy="27733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216E4E"/>
            </a:solidFill>
          </p:spPr>
        </p:sp>
        <p:sp>
          <p:nvSpPr>
            <p:cNvPr name="TextBox 94" id="94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95" id="95"/>
          <p:cNvGrpSpPr/>
          <p:nvPr/>
        </p:nvGrpSpPr>
        <p:grpSpPr>
          <a:xfrm rot="0">
            <a:off x="5213006" y="5775874"/>
            <a:ext cx="672540" cy="105298"/>
            <a:chOff x="0" y="0"/>
            <a:chExt cx="177130" cy="27733"/>
          </a:xfrm>
        </p:grpSpPr>
        <p:sp>
          <p:nvSpPr>
            <p:cNvPr name="Freeform 96" id="96"/>
            <p:cNvSpPr/>
            <p:nvPr/>
          </p:nvSpPr>
          <p:spPr>
            <a:xfrm flipH="false" flipV="false" rot="0">
              <a:off x="0" y="0"/>
              <a:ext cx="177130" cy="27733"/>
            </a:xfrm>
            <a:custGeom>
              <a:avLst/>
              <a:gdLst/>
              <a:ahLst/>
              <a:cxnLst/>
              <a:rect r="r" b="b" t="t" l="l"/>
              <a:pathLst>
                <a:path h="27733" w="177130">
                  <a:moveTo>
                    <a:pt x="13866" y="0"/>
                  </a:moveTo>
                  <a:lnTo>
                    <a:pt x="163264" y="0"/>
                  </a:lnTo>
                  <a:cubicBezTo>
                    <a:pt x="166941" y="0"/>
                    <a:pt x="170468" y="1461"/>
                    <a:pt x="173069" y="4061"/>
                  </a:cubicBezTo>
                  <a:cubicBezTo>
                    <a:pt x="175669" y="6662"/>
                    <a:pt x="177130" y="10189"/>
                    <a:pt x="177130" y="13866"/>
                  </a:cubicBezTo>
                  <a:lnTo>
                    <a:pt x="177130" y="13866"/>
                  </a:lnTo>
                  <a:cubicBezTo>
                    <a:pt x="177130" y="17544"/>
                    <a:pt x="175669" y="21071"/>
                    <a:pt x="173069" y="23671"/>
                  </a:cubicBezTo>
                  <a:cubicBezTo>
                    <a:pt x="170468" y="26272"/>
                    <a:pt x="166941" y="27733"/>
                    <a:pt x="163264" y="27733"/>
                  </a:cubicBezTo>
                  <a:lnTo>
                    <a:pt x="13866" y="27733"/>
                  </a:lnTo>
                  <a:cubicBezTo>
                    <a:pt x="10189" y="27733"/>
                    <a:pt x="6662" y="26272"/>
                    <a:pt x="4061" y="23671"/>
                  </a:cubicBezTo>
                  <a:cubicBezTo>
                    <a:pt x="1461" y="21071"/>
                    <a:pt x="0" y="17544"/>
                    <a:pt x="0" y="13866"/>
                  </a:cubicBezTo>
                  <a:lnTo>
                    <a:pt x="0" y="13866"/>
                  </a:lnTo>
                  <a:cubicBezTo>
                    <a:pt x="0" y="10189"/>
                    <a:pt x="1461" y="6662"/>
                    <a:pt x="4061" y="4061"/>
                  </a:cubicBezTo>
                  <a:cubicBezTo>
                    <a:pt x="6662" y="1461"/>
                    <a:pt x="10189" y="0"/>
                    <a:pt x="13866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97" id="97"/>
            <p:cNvSpPr txBox="true"/>
            <p:nvPr/>
          </p:nvSpPr>
          <p:spPr>
            <a:xfrm>
              <a:off x="0" y="-38100"/>
              <a:ext cx="177130" cy="65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sp>
        <p:nvSpPr>
          <p:cNvPr name="TextBox 98" id="98"/>
          <p:cNvSpPr txBox="true"/>
          <p:nvPr/>
        </p:nvSpPr>
        <p:spPr>
          <a:xfrm rot="0">
            <a:off x="1455525" y="347599"/>
            <a:ext cx="3660461" cy="105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587"/>
              </a:lnSpc>
              <a:spcBef>
                <a:spcPct val="0"/>
              </a:spcBef>
            </a:pPr>
            <a:r>
              <a:rPr lang="en-US" sz="6133" spc="31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Cronograma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DAGiq8k8XBE</dc:identifier>
  <dcterms:modified xsi:type="dcterms:W3CDTF">2011-08-01T06:04:30Z</dcterms:modified>
  <cp:revision>1</cp:revision>
  <dc:title>SPRINT 1 -TI V</dc:title>
</cp:coreProperties>
</file>

<file path=docProps/thumbnail.jpeg>
</file>